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0275213" cy="42803763"/>
  <p:notesSz cx="6858000" cy="9144000"/>
  <p:defaultTextStyle>
    <a:defPPr>
      <a:defRPr lang="de-DE"/>
    </a:defPPr>
    <a:lvl1pPr marL="0" algn="l" defTabSz="3507730" rtl="0" eaLnBrk="1" latinLnBrk="0" hangingPunct="1">
      <a:defRPr sz="6905" kern="1200">
        <a:solidFill>
          <a:schemeClr val="tx1"/>
        </a:solidFill>
        <a:latin typeface="+mn-lt"/>
        <a:ea typeface="+mn-ea"/>
        <a:cs typeface="+mn-cs"/>
      </a:defRPr>
    </a:lvl1pPr>
    <a:lvl2pPr marL="1753865" algn="l" defTabSz="3507730" rtl="0" eaLnBrk="1" latinLnBrk="0" hangingPunct="1">
      <a:defRPr sz="6905" kern="1200">
        <a:solidFill>
          <a:schemeClr val="tx1"/>
        </a:solidFill>
        <a:latin typeface="+mn-lt"/>
        <a:ea typeface="+mn-ea"/>
        <a:cs typeface="+mn-cs"/>
      </a:defRPr>
    </a:lvl2pPr>
    <a:lvl3pPr marL="3507730" algn="l" defTabSz="3507730" rtl="0" eaLnBrk="1" latinLnBrk="0" hangingPunct="1">
      <a:defRPr sz="6905" kern="1200">
        <a:solidFill>
          <a:schemeClr val="tx1"/>
        </a:solidFill>
        <a:latin typeface="+mn-lt"/>
        <a:ea typeface="+mn-ea"/>
        <a:cs typeface="+mn-cs"/>
      </a:defRPr>
    </a:lvl3pPr>
    <a:lvl4pPr marL="5261595" algn="l" defTabSz="3507730" rtl="0" eaLnBrk="1" latinLnBrk="0" hangingPunct="1">
      <a:defRPr sz="6905" kern="1200">
        <a:solidFill>
          <a:schemeClr val="tx1"/>
        </a:solidFill>
        <a:latin typeface="+mn-lt"/>
        <a:ea typeface="+mn-ea"/>
        <a:cs typeface="+mn-cs"/>
      </a:defRPr>
    </a:lvl4pPr>
    <a:lvl5pPr marL="7015460" algn="l" defTabSz="3507730" rtl="0" eaLnBrk="1" latinLnBrk="0" hangingPunct="1">
      <a:defRPr sz="6905" kern="1200">
        <a:solidFill>
          <a:schemeClr val="tx1"/>
        </a:solidFill>
        <a:latin typeface="+mn-lt"/>
        <a:ea typeface="+mn-ea"/>
        <a:cs typeface="+mn-cs"/>
      </a:defRPr>
    </a:lvl5pPr>
    <a:lvl6pPr marL="8769325" algn="l" defTabSz="3507730" rtl="0" eaLnBrk="1" latinLnBrk="0" hangingPunct="1">
      <a:defRPr sz="6905" kern="1200">
        <a:solidFill>
          <a:schemeClr val="tx1"/>
        </a:solidFill>
        <a:latin typeface="+mn-lt"/>
        <a:ea typeface="+mn-ea"/>
        <a:cs typeface="+mn-cs"/>
      </a:defRPr>
    </a:lvl6pPr>
    <a:lvl7pPr marL="10523190" algn="l" defTabSz="3507730" rtl="0" eaLnBrk="1" latinLnBrk="0" hangingPunct="1">
      <a:defRPr sz="6905" kern="1200">
        <a:solidFill>
          <a:schemeClr val="tx1"/>
        </a:solidFill>
        <a:latin typeface="+mn-lt"/>
        <a:ea typeface="+mn-ea"/>
        <a:cs typeface="+mn-cs"/>
      </a:defRPr>
    </a:lvl7pPr>
    <a:lvl8pPr marL="12277054" algn="l" defTabSz="3507730" rtl="0" eaLnBrk="1" latinLnBrk="0" hangingPunct="1">
      <a:defRPr sz="6905" kern="1200">
        <a:solidFill>
          <a:schemeClr val="tx1"/>
        </a:solidFill>
        <a:latin typeface="+mn-lt"/>
        <a:ea typeface="+mn-ea"/>
        <a:cs typeface="+mn-cs"/>
      </a:defRPr>
    </a:lvl8pPr>
    <a:lvl9pPr marL="14030919" algn="l" defTabSz="3507730" rtl="0" eaLnBrk="1" latinLnBrk="0" hangingPunct="1">
      <a:defRPr sz="6905"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00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6139C5-5865-40F8-BB8C-0984FB7278F0}" v="106" dt="2024-04-24T16:32:30.1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43" autoAdjust="0"/>
    <p:restoredTop sz="94660"/>
  </p:normalViewPr>
  <p:slideViewPr>
    <p:cSldViewPr>
      <p:cViewPr>
        <p:scale>
          <a:sx n="33" d="100"/>
          <a:sy n="33" d="100"/>
        </p:scale>
        <p:origin x="1386"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RIAN JOSE RIQUELME GUILL" userId="67244751-6ce1-4987-bee1-9937ca2058a3" providerId="ADAL" clId="{CF6139C5-5865-40F8-BB8C-0984FB7278F0}"/>
    <pc:docChg chg="undo custSel modMainMaster">
      <pc:chgData name="ADRIAN JOSE RIQUELME GUILL" userId="67244751-6ce1-4987-bee1-9937ca2058a3" providerId="ADAL" clId="{CF6139C5-5865-40F8-BB8C-0984FB7278F0}" dt="2024-04-24T16:33:04.061" v="147" actId="1076"/>
      <pc:docMkLst>
        <pc:docMk/>
      </pc:docMkLst>
      <pc:sldMasterChg chg="addSp delSp modSp mod modSldLayout">
        <pc:chgData name="ADRIAN JOSE RIQUELME GUILL" userId="67244751-6ce1-4987-bee1-9937ca2058a3" providerId="ADAL" clId="{CF6139C5-5865-40F8-BB8C-0984FB7278F0}" dt="2024-04-24T16:33:04.061" v="147" actId="1076"/>
        <pc:sldMasterMkLst>
          <pc:docMk/>
          <pc:sldMasterMk cId="2053355569" sldId="2147483660"/>
        </pc:sldMasterMkLst>
        <pc:picChg chg="add del mod">
          <ac:chgData name="ADRIAN JOSE RIQUELME GUILL" userId="67244751-6ce1-4987-bee1-9937ca2058a3" providerId="ADAL" clId="{CF6139C5-5865-40F8-BB8C-0984FB7278F0}" dt="2024-04-24T16:32:36.507" v="144" actId="478"/>
          <ac:picMkLst>
            <pc:docMk/>
            <pc:sldMasterMk cId="2053355569" sldId="2147483660"/>
            <ac:picMk id="3" creationId="{9A43A8AD-2F41-97EA-842F-3B1605FFB876}"/>
          </ac:picMkLst>
        </pc:picChg>
        <pc:picChg chg="add del mod">
          <ac:chgData name="ADRIAN JOSE RIQUELME GUILL" userId="67244751-6ce1-4987-bee1-9937ca2058a3" providerId="ADAL" clId="{CF6139C5-5865-40F8-BB8C-0984FB7278F0}" dt="2024-04-24T16:31:23.419" v="141" actId="478"/>
          <ac:picMkLst>
            <pc:docMk/>
            <pc:sldMasterMk cId="2053355569" sldId="2147483660"/>
            <ac:picMk id="5" creationId="{431D6761-806C-6D86-1F45-67070E2D8DCE}"/>
          </ac:picMkLst>
        </pc:picChg>
        <pc:picChg chg="add del mod">
          <ac:chgData name="ADRIAN JOSE RIQUELME GUILL" userId="67244751-6ce1-4987-bee1-9937ca2058a3" providerId="ADAL" clId="{CF6139C5-5865-40F8-BB8C-0984FB7278F0}" dt="2024-04-24T13:35:02.718" v="19" actId="478"/>
          <ac:picMkLst>
            <pc:docMk/>
            <pc:sldMasterMk cId="2053355569" sldId="2147483660"/>
            <ac:picMk id="5" creationId="{C01F6AE4-48C4-85DD-1943-C15CB0A648F0}"/>
          </ac:picMkLst>
        </pc:picChg>
        <pc:picChg chg="add mod">
          <ac:chgData name="ADRIAN JOSE RIQUELME GUILL" userId="67244751-6ce1-4987-bee1-9937ca2058a3" providerId="ADAL" clId="{CF6139C5-5865-40F8-BB8C-0984FB7278F0}" dt="2024-04-24T13:35:58.323" v="27" actId="408"/>
          <ac:picMkLst>
            <pc:docMk/>
            <pc:sldMasterMk cId="2053355569" sldId="2147483660"/>
            <ac:picMk id="7" creationId="{0950B85E-289A-3C3E-66F3-4FA57FE38E5D}"/>
          </ac:picMkLst>
        </pc:picChg>
        <pc:picChg chg="add mod">
          <ac:chgData name="ADRIAN JOSE RIQUELME GUILL" userId="67244751-6ce1-4987-bee1-9937ca2058a3" providerId="ADAL" clId="{CF6139C5-5865-40F8-BB8C-0984FB7278F0}" dt="2024-04-24T16:33:04.061" v="147" actId="1076"/>
          <ac:picMkLst>
            <pc:docMk/>
            <pc:sldMasterMk cId="2053355569" sldId="2147483660"/>
            <ac:picMk id="8" creationId="{6D72CE5C-E3CD-3B57-638A-C948D32DE174}"/>
          </ac:picMkLst>
        </pc:picChg>
        <pc:picChg chg="del">
          <ac:chgData name="ADRIAN JOSE RIQUELME GUILL" userId="67244751-6ce1-4987-bee1-9937ca2058a3" providerId="ADAL" clId="{CF6139C5-5865-40F8-BB8C-0984FB7278F0}" dt="2024-04-24T13:23:26.269" v="0" actId="478"/>
          <ac:picMkLst>
            <pc:docMk/>
            <pc:sldMasterMk cId="2053355569" sldId="2147483660"/>
            <ac:picMk id="9" creationId="{00000000-0000-0000-0000-000000000000}"/>
          </ac:picMkLst>
        </pc:picChg>
        <pc:picChg chg="mod">
          <ac:chgData name="ADRIAN JOSE RIQUELME GUILL" userId="67244751-6ce1-4987-bee1-9937ca2058a3" providerId="ADAL" clId="{CF6139C5-5865-40F8-BB8C-0984FB7278F0}" dt="2024-04-24T13:35:58.323" v="27" actId="408"/>
          <ac:picMkLst>
            <pc:docMk/>
            <pc:sldMasterMk cId="2053355569" sldId="2147483660"/>
            <ac:picMk id="10" creationId="{00000000-0000-0000-0000-000000000000}"/>
          </ac:picMkLst>
        </pc:picChg>
        <pc:picChg chg="del mod">
          <ac:chgData name="ADRIAN JOSE RIQUELME GUILL" userId="67244751-6ce1-4987-bee1-9937ca2058a3" providerId="ADAL" clId="{CF6139C5-5865-40F8-BB8C-0984FB7278F0}" dt="2024-04-24T13:33:57.831" v="16" actId="21"/>
          <ac:picMkLst>
            <pc:docMk/>
            <pc:sldMasterMk cId="2053355569" sldId="2147483660"/>
            <ac:picMk id="11" creationId="{00000000-0000-0000-0000-000000000000}"/>
          </ac:picMkLst>
        </pc:picChg>
        <pc:picChg chg="add mod">
          <ac:chgData name="ADRIAN JOSE RIQUELME GUILL" userId="67244751-6ce1-4987-bee1-9937ca2058a3" providerId="ADAL" clId="{CF6139C5-5865-40F8-BB8C-0984FB7278F0}" dt="2024-04-24T13:35:58.323" v="27" actId="408"/>
          <ac:picMkLst>
            <pc:docMk/>
            <pc:sldMasterMk cId="2053355569" sldId="2147483660"/>
            <ac:picMk id="1026" creationId="{6E4742AB-4A17-0EF5-AF42-2E04AD2886A1}"/>
          </ac:picMkLst>
        </pc:picChg>
        <pc:sldLayoutChg chg="modSp mod">
          <pc:chgData name="ADRIAN JOSE RIQUELME GUILL" userId="67244751-6ce1-4987-bee1-9937ca2058a3" providerId="ADAL" clId="{CF6139C5-5865-40F8-BB8C-0984FB7278F0}" dt="2024-04-24T13:39:37.052" v="139" actId="20577"/>
          <pc:sldLayoutMkLst>
            <pc:docMk/>
            <pc:sldMasterMk cId="2053355569" sldId="2147483660"/>
            <pc:sldLayoutMk cId="3241741464" sldId="2147483661"/>
          </pc:sldLayoutMkLst>
          <pc:spChg chg="mod">
            <ac:chgData name="ADRIAN JOSE RIQUELME GUILL" userId="67244751-6ce1-4987-bee1-9937ca2058a3" providerId="ADAL" clId="{CF6139C5-5865-40F8-BB8C-0984FB7278F0}" dt="2024-04-24T13:39:37.052" v="139" actId="20577"/>
            <ac:spMkLst>
              <pc:docMk/>
              <pc:sldMasterMk cId="2053355569" sldId="2147483660"/>
              <pc:sldLayoutMk cId="3241741464" sldId="2147483661"/>
              <ac:spMk id="2" creationId="{F8019669-0E76-721C-FCD7-AE1BC73A7B6B}"/>
            </ac:spMkLst>
          </pc:spChg>
          <pc:spChg chg="mod">
            <ac:chgData name="ADRIAN JOSE RIQUELME GUILL" userId="67244751-6ce1-4987-bee1-9937ca2058a3" providerId="ADAL" clId="{CF6139C5-5865-40F8-BB8C-0984FB7278F0}" dt="2024-04-24T13:38:47.730" v="95" actId="6549"/>
            <ac:spMkLst>
              <pc:docMk/>
              <pc:sldMasterMk cId="2053355569" sldId="2147483660"/>
              <pc:sldLayoutMk cId="3241741464" sldId="2147483661"/>
              <ac:spMk id="7" creationId="{00000000-0000-0000-0000-000000000000}"/>
            </ac:spMkLst>
          </pc:spChg>
          <pc:spChg chg="mod">
            <ac:chgData name="ADRIAN JOSE RIQUELME GUILL" userId="67244751-6ce1-4987-bee1-9937ca2058a3" providerId="ADAL" clId="{CF6139C5-5865-40F8-BB8C-0984FB7278F0}" dt="2024-04-24T13:39:22.348" v="121" actId="20577"/>
            <ac:spMkLst>
              <pc:docMk/>
              <pc:sldMasterMk cId="2053355569" sldId="2147483660"/>
              <pc:sldLayoutMk cId="3241741464" sldId="2147483661"/>
              <ac:spMk id="8" creationId="{00000000-0000-0000-0000-000000000000}"/>
            </ac:spMkLst>
          </pc:spChg>
          <pc:spChg chg="mod">
            <ac:chgData name="ADRIAN JOSE RIQUELME GUILL" userId="67244751-6ce1-4987-bee1-9937ca2058a3" providerId="ADAL" clId="{CF6139C5-5865-40F8-BB8C-0984FB7278F0}" dt="2024-04-24T13:39:19.133" v="114" actId="20577"/>
            <ac:spMkLst>
              <pc:docMk/>
              <pc:sldMasterMk cId="2053355569" sldId="2147483660"/>
              <pc:sldLayoutMk cId="3241741464" sldId="2147483661"/>
              <ac:spMk id="9" creationId="{00000000-0000-0000-0000-000000000000}"/>
            </ac:spMkLst>
          </pc:spChg>
          <pc:spChg chg="mod">
            <ac:chgData name="ADRIAN JOSE RIQUELME GUILL" userId="67244751-6ce1-4987-bee1-9937ca2058a3" providerId="ADAL" clId="{CF6139C5-5865-40F8-BB8C-0984FB7278F0}" dt="2024-04-24T13:39:26.572" v="130" actId="20577"/>
            <ac:spMkLst>
              <pc:docMk/>
              <pc:sldMasterMk cId="2053355569" sldId="2147483660"/>
              <pc:sldLayoutMk cId="3241741464" sldId="2147483661"/>
              <ac:spMk id="10" creationId="{00000000-0000-0000-0000-000000000000}"/>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1440000" y="1619999"/>
            <a:ext cx="19656000" cy="2160000"/>
          </a:xfrm>
        </p:spPr>
        <p:txBody>
          <a:bodyPr>
            <a:noAutofit/>
          </a:bodyPr>
          <a:lstStyle>
            <a:lvl1pPr>
              <a:defRPr/>
            </a:lvl1pPr>
          </a:lstStyle>
          <a:p>
            <a:r>
              <a:rPr lang="en-GB" noProof="0" dirty="0"/>
              <a:t>Edit Title</a:t>
            </a:r>
          </a:p>
        </p:txBody>
      </p:sp>
      <p:sp>
        <p:nvSpPr>
          <p:cNvPr id="8" name="Textplatzhalter 3"/>
          <p:cNvSpPr>
            <a:spLocks noGrp="1"/>
          </p:cNvSpPr>
          <p:nvPr>
            <p:ph type="body" sz="quarter" idx="10" hasCustomPrompt="1"/>
          </p:nvPr>
        </p:nvSpPr>
        <p:spPr>
          <a:xfrm>
            <a:off x="1439863" y="4499999"/>
            <a:ext cx="19656000" cy="990000"/>
          </a:xfrm>
          <a:prstGeom prst="rect">
            <a:avLst/>
          </a:prstGeom>
        </p:spPr>
        <p:txBody>
          <a:bodyPr>
            <a:noAutofit/>
          </a:bodyPr>
          <a:lstStyle>
            <a:lvl1pPr marL="0" indent="0">
              <a:buNone/>
              <a:defRPr sz="3200" b="1">
                <a:latin typeface="Arial" panose="020B0604020202020204" pitchFamily="34" charset="0"/>
                <a:cs typeface="Arial" panose="020B0604020202020204" pitchFamily="34" charset="0"/>
              </a:defRPr>
            </a:lvl1pPr>
            <a:lvl2pPr marL="1513743" indent="0">
              <a:buNone/>
              <a:defRPr sz="3200" b="1">
                <a:latin typeface="Arial" panose="020B0604020202020204" pitchFamily="34" charset="0"/>
                <a:cs typeface="Arial" panose="020B0604020202020204" pitchFamily="34" charset="0"/>
              </a:defRPr>
            </a:lvl2pPr>
            <a:lvl3pPr marL="3027487" indent="0">
              <a:buNone/>
              <a:defRPr sz="3200" b="1">
                <a:latin typeface="Arial" panose="020B0604020202020204" pitchFamily="34" charset="0"/>
                <a:cs typeface="Arial" panose="020B0604020202020204" pitchFamily="34" charset="0"/>
              </a:defRPr>
            </a:lvl3pPr>
            <a:lvl4pPr marL="4541230" indent="0">
              <a:buNone/>
              <a:defRPr sz="3200" b="1">
                <a:latin typeface="Arial" panose="020B0604020202020204" pitchFamily="34" charset="0"/>
                <a:cs typeface="Arial" panose="020B0604020202020204" pitchFamily="34" charset="0"/>
              </a:defRPr>
            </a:lvl4pPr>
            <a:lvl5pPr marL="6054974" indent="0">
              <a:buNone/>
              <a:defRPr sz="3200" b="1">
                <a:latin typeface="Arial" panose="020B0604020202020204" pitchFamily="34" charset="0"/>
                <a:cs typeface="Arial" panose="020B0604020202020204" pitchFamily="34" charset="0"/>
              </a:defRPr>
            </a:lvl5pPr>
          </a:lstStyle>
          <a:p>
            <a:pPr lvl="0"/>
            <a:r>
              <a:rPr lang="en-GB" noProof="0" dirty="0"/>
              <a:t>Edit Text</a:t>
            </a:r>
          </a:p>
        </p:txBody>
      </p:sp>
      <p:sp>
        <p:nvSpPr>
          <p:cNvPr id="9" name="Textplatzhalter 5"/>
          <p:cNvSpPr>
            <a:spLocks noGrp="1"/>
          </p:cNvSpPr>
          <p:nvPr>
            <p:ph type="body" sz="quarter" idx="11" hasCustomPrompt="1"/>
          </p:nvPr>
        </p:nvSpPr>
        <p:spPr>
          <a:xfrm>
            <a:off x="1439863" y="5850000"/>
            <a:ext cx="19656000" cy="1080000"/>
          </a:xfrm>
          <a:prstGeom prst="rect">
            <a:avLst/>
          </a:prstGeom>
        </p:spPr>
        <p:txBody>
          <a:bodyPr>
            <a:noAutofit/>
          </a:bodyPr>
          <a:lstStyle>
            <a:lvl1pPr marL="0" indent="0">
              <a:buNone/>
              <a:defRPr sz="2400">
                <a:latin typeface="Arial" panose="020B0604020202020204" pitchFamily="34" charset="0"/>
                <a:cs typeface="Arial" panose="020B0604020202020204" pitchFamily="34" charset="0"/>
              </a:defRPr>
            </a:lvl1pPr>
            <a:lvl2pPr marL="1513743" indent="0">
              <a:buNone/>
              <a:defRPr sz="2400">
                <a:latin typeface="Arial" panose="020B0604020202020204" pitchFamily="34" charset="0"/>
                <a:cs typeface="Arial" panose="020B0604020202020204" pitchFamily="34" charset="0"/>
              </a:defRPr>
            </a:lvl2pPr>
            <a:lvl3pPr marL="3027487" indent="0">
              <a:buNone/>
              <a:defRPr sz="2400">
                <a:latin typeface="Arial" panose="020B0604020202020204" pitchFamily="34" charset="0"/>
                <a:cs typeface="Arial" panose="020B0604020202020204" pitchFamily="34" charset="0"/>
              </a:defRPr>
            </a:lvl3pPr>
            <a:lvl4pPr marL="4541230" indent="0">
              <a:buNone/>
              <a:defRPr sz="2400">
                <a:latin typeface="Arial" panose="020B0604020202020204" pitchFamily="34" charset="0"/>
                <a:cs typeface="Arial" panose="020B0604020202020204" pitchFamily="34" charset="0"/>
              </a:defRPr>
            </a:lvl4pPr>
            <a:lvl5pPr marL="6054974" indent="0">
              <a:buNone/>
              <a:defRPr sz="2400">
                <a:latin typeface="Arial" panose="020B0604020202020204" pitchFamily="34" charset="0"/>
                <a:cs typeface="Arial" panose="020B0604020202020204" pitchFamily="34" charset="0"/>
              </a:defRPr>
            </a:lvl5pPr>
          </a:lstStyle>
          <a:p>
            <a:pPr lvl="0"/>
            <a:r>
              <a:rPr lang="en-GB" noProof="0" dirty="0"/>
              <a:t>Edit Text</a:t>
            </a:r>
          </a:p>
        </p:txBody>
      </p:sp>
      <p:sp>
        <p:nvSpPr>
          <p:cNvPr id="10" name="Inhaltsplatzhalter 7"/>
          <p:cNvSpPr>
            <a:spLocks noGrp="1"/>
          </p:cNvSpPr>
          <p:nvPr>
            <p:ph sz="quarter" idx="12" hasCustomPrompt="1"/>
          </p:nvPr>
        </p:nvSpPr>
        <p:spPr>
          <a:xfrm>
            <a:off x="1439863" y="7648574"/>
            <a:ext cx="27395487" cy="31374000"/>
          </a:xfrm>
          <a:prstGeom prst="rect">
            <a:avLst/>
          </a:prstGeom>
        </p:spPr>
        <p:txBody>
          <a:bodyPr numCol="3" spcCol="457200">
            <a:noAutofit/>
          </a:bodyPr>
          <a:lstStyle>
            <a:lvl1pPr marL="0" indent="0">
              <a:buNone/>
              <a:defRPr sz="3200">
                <a:latin typeface="Arial" panose="020B0604020202020204" pitchFamily="34" charset="0"/>
                <a:cs typeface="Arial" panose="020B0604020202020204" pitchFamily="34" charset="0"/>
              </a:defRPr>
            </a:lvl1pPr>
            <a:lvl2pPr marL="1513743" indent="0">
              <a:buNone/>
              <a:defRPr sz="3200">
                <a:latin typeface="Arial" panose="020B0604020202020204" pitchFamily="34" charset="0"/>
                <a:cs typeface="Arial" panose="020B0604020202020204" pitchFamily="34" charset="0"/>
              </a:defRPr>
            </a:lvl2pPr>
            <a:lvl3pPr marL="3027487" indent="0">
              <a:buNone/>
              <a:defRPr sz="3200">
                <a:latin typeface="Arial" panose="020B0604020202020204" pitchFamily="34" charset="0"/>
                <a:cs typeface="Arial" panose="020B0604020202020204" pitchFamily="34" charset="0"/>
              </a:defRPr>
            </a:lvl3pPr>
            <a:lvl4pPr marL="4541230" indent="0">
              <a:buNone/>
              <a:defRPr sz="3200">
                <a:latin typeface="Arial" panose="020B0604020202020204" pitchFamily="34" charset="0"/>
                <a:cs typeface="Arial" panose="020B0604020202020204" pitchFamily="34" charset="0"/>
              </a:defRPr>
            </a:lvl4pPr>
            <a:lvl5pPr marL="6054974" indent="0">
              <a:buNone/>
              <a:defRPr sz="3200">
                <a:latin typeface="Arial" panose="020B0604020202020204" pitchFamily="34" charset="0"/>
                <a:cs typeface="Arial" panose="020B0604020202020204" pitchFamily="34" charset="0"/>
              </a:defRPr>
            </a:lvl5pPr>
          </a:lstStyle>
          <a:p>
            <a:pPr lvl="0"/>
            <a:r>
              <a:rPr lang="en-GB" noProof="0" dirty="0"/>
              <a:t>Edit Text</a:t>
            </a:r>
          </a:p>
        </p:txBody>
      </p:sp>
      <p:sp>
        <p:nvSpPr>
          <p:cNvPr id="2" name="Inhaltsplatzhalter 7">
            <a:extLst>
              <a:ext uri="{FF2B5EF4-FFF2-40B4-BE49-F238E27FC236}">
                <a16:creationId xmlns:a16="http://schemas.microsoft.com/office/drawing/2014/main" id="{F8019669-0E76-721C-FCD7-AE1BC73A7B6B}"/>
              </a:ext>
            </a:extLst>
          </p:cNvPr>
          <p:cNvSpPr>
            <a:spLocks noGrp="1"/>
          </p:cNvSpPr>
          <p:nvPr>
            <p:ph sz="quarter" idx="13" hasCustomPrompt="1"/>
          </p:nvPr>
        </p:nvSpPr>
        <p:spPr>
          <a:xfrm>
            <a:off x="20008150" y="39744000"/>
            <a:ext cx="8827200" cy="1440000"/>
          </a:xfrm>
          <a:prstGeom prst="rect">
            <a:avLst/>
          </a:prstGeom>
        </p:spPr>
        <p:txBody>
          <a:bodyPr numCol="1" spcCol="457200">
            <a:noAutofit/>
          </a:bodyPr>
          <a:lstStyle>
            <a:lvl1pPr marL="0" indent="0" algn="r">
              <a:buNone/>
              <a:defRPr sz="3200">
                <a:latin typeface="Arial" panose="020B0604020202020204" pitchFamily="34" charset="0"/>
                <a:cs typeface="Arial" panose="020B0604020202020204" pitchFamily="34" charset="0"/>
              </a:defRPr>
            </a:lvl1pPr>
            <a:lvl2pPr marL="1513743" indent="0">
              <a:buNone/>
              <a:defRPr sz="3200">
                <a:latin typeface="Arial" panose="020B0604020202020204" pitchFamily="34" charset="0"/>
                <a:cs typeface="Arial" panose="020B0604020202020204" pitchFamily="34" charset="0"/>
              </a:defRPr>
            </a:lvl2pPr>
            <a:lvl3pPr marL="3027487" indent="0">
              <a:buNone/>
              <a:defRPr sz="3200">
                <a:latin typeface="Arial" panose="020B0604020202020204" pitchFamily="34" charset="0"/>
                <a:cs typeface="Arial" panose="020B0604020202020204" pitchFamily="34" charset="0"/>
              </a:defRPr>
            </a:lvl3pPr>
            <a:lvl4pPr marL="4541230" indent="0">
              <a:buNone/>
              <a:defRPr sz="3200">
                <a:latin typeface="Arial" panose="020B0604020202020204" pitchFamily="34" charset="0"/>
                <a:cs typeface="Arial" panose="020B0604020202020204" pitchFamily="34" charset="0"/>
              </a:defRPr>
            </a:lvl4pPr>
            <a:lvl5pPr marL="6054974" indent="0">
              <a:buNone/>
              <a:defRPr sz="3200">
                <a:latin typeface="Arial" panose="020B0604020202020204" pitchFamily="34" charset="0"/>
                <a:cs typeface="Arial" panose="020B0604020202020204" pitchFamily="34" charset="0"/>
              </a:defRPr>
            </a:lvl5pPr>
          </a:lstStyle>
          <a:p>
            <a:pPr lvl="0"/>
            <a:r>
              <a:rPr lang="en-GB" noProof="0" dirty="0"/>
              <a:t>Edit Text</a:t>
            </a:r>
          </a:p>
        </p:txBody>
      </p:sp>
    </p:spTree>
    <p:extLst>
      <p:ext uri="{BB962C8B-B14F-4D97-AF65-F5344CB8AC3E}">
        <p14:creationId xmlns:p14="http://schemas.microsoft.com/office/powerpoint/2010/main" val="3241741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noRot="1" noMove="1" noResize="1" noEditPoints="1" noAdjustHandles="1" noChangeArrowheads="1" noChangeShapeType="1"/>
          </p:cNvSpPr>
          <p:nvPr>
            <p:ph type="title"/>
          </p:nvPr>
        </p:nvSpPr>
        <p:spPr>
          <a:xfrm>
            <a:off x="1440000" y="1619999"/>
            <a:ext cx="19656000" cy="2160000"/>
          </a:xfrm>
          <a:prstGeom prst="rect">
            <a:avLst/>
          </a:prstGeom>
        </p:spPr>
        <p:txBody>
          <a:bodyPr vert="horz" lIns="91440" tIns="45720" rIns="91440" bIns="45720" rtlCol="0" anchor="t" anchorCtr="0">
            <a:noAutofit/>
          </a:bodyPr>
          <a:lstStyle/>
          <a:p>
            <a:r>
              <a:rPr lang="en-GB" noProof="0" dirty="0"/>
              <a:t>TITLE OF POSTER (Arial RGB 195/0/23, 48 point size)</a:t>
            </a:r>
          </a:p>
        </p:txBody>
      </p:sp>
      <p:pic>
        <p:nvPicPr>
          <p:cNvPr id="10" name="Grafik 9"/>
          <p:cNvPicPr>
            <a:picLocks noGrp="1" noRot="1" noChangeAspect="1" noMove="1" noResize="1" noEditPoints="1" noAdjustHandles="1" noChangeArrowheads="1" noChangeShapeType="1" noCrop="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440000" y="39744000"/>
            <a:ext cx="1690751" cy="2340000"/>
          </a:xfrm>
          <a:prstGeom prst="rect">
            <a:avLst/>
          </a:prstGeom>
        </p:spPr>
      </p:pic>
      <p:pic>
        <p:nvPicPr>
          <p:cNvPr id="1026" name="Picture 2">
            <a:extLst>
              <a:ext uri="{FF2B5EF4-FFF2-40B4-BE49-F238E27FC236}">
                <a16:creationId xmlns:a16="http://schemas.microsoft.com/office/drawing/2014/main" id="{6E4742AB-4A17-0EF5-AF42-2E04AD2886A1}"/>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4192389" y="39907394"/>
            <a:ext cx="1817370" cy="1817370"/>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6" descr="Texto&#10;&#10;Descripción generada automáticamente">
            <a:extLst>
              <a:ext uri="{FF2B5EF4-FFF2-40B4-BE49-F238E27FC236}">
                <a16:creationId xmlns:a16="http://schemas.microsoft.com/office/drawing/2014/main" id="{0950B85E-289A-3C3E-66F3-4FA57FE38E5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071398" y="39808098"/>
            <a:ext cx="8741533" cy="2015962"/>
          </a:xfrm>
          <a:prstGeom prst="rect">
            <a:avLst/>
          </a:prstGeom>
        </p:spPr>
      </p:pic>
      <p:pic>
        <p:nvPicPr>
          <p:cNvPr id="8" name="Gráfico 7">
            <a:extLst>
              <a:ext uri="{FF2B5EF4-FFF2-40B4-BE49-F238E27FC236}">
                <a16:creationId xmlns:a16="http://schemas.microsoft.com/office/drawing/2014/main" id="{6D72CE5C-E3CD-3B57-638A-C948D32DE174}"/>
              </a:ext>
            </a:extLst>
          </p:cNvPr>
          <p:cNvPicPr>
            <a:picLocks noChangeAspect="1"/>
          </p:cNvPicPr>
          <p:nvPr userDrawn="1"/>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2194390" y="1619999"/>
            <a:ext cx="6069073" cy="2160000"/>
          </a:xfrm>
          <a:prstGeom prst="rect">
            <a:avLst/>
          </a:prstGeom>
        </p:spPr>
      </p:pic>
    </p:spTree>
    <p:extLst>
      <p:ext uri="{BB962C8B-B14F-4D97-AF65-F5344CB8AC3E}">
        <p14:creationId xmlns:p14="http://schemas.microsoft.com/office/powerpoint/2010/main" val="2053355569"/>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3027487" rtl="0" eaLnBrk="1" latinLnBrk="0" hangingPunct="1">
        <a:lnSpc>
          <a:spcPct val="90000"/>
        </a:lnSpc>
        <a:spcBef>
          <a:spcPct val="0"/>
        </a:spcBef>
        <a:buNone/>
        <a:defRPr sz="4800" kern="1200" baseline="0">
          <a:solidFill>
            <a:schemeClr val="tx1"/>
          </a:solidFill>
          <a:latin typeface="Arial" panose="020B0604020202020204" pitchFamily="34" charset="0"/>
          <a:ea typeface="+mj-ea"/>
          <a:cs typeface="Arial" panose="020B0604020202020204" pitchFamily="34" charset="0"/>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extLst>
    <p:ext uri="{27BBF7A9-308A-43DC-89C8-2F10F3537804}">
      <p15:sldGuideLst xmlns:p15="http://schemas.microsoft.com/office/powerpoint/2012/main">
        <p15:guide id="6" pos="9535"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hyperlink" Target="https://eurock2024.com/workshops" TargetMode="External"/><Relationship Id="rId3" Type="http://schemas.openxmlformats.org/officeDocument/2006/relationships/image" Target="../media/image7.png"/><Relationship Id="rId7" Type="http://schemas.openxmlformats.org/officeDocument/2006/relationships/image" Target="../media/image9.png"/><Relationship Id="rId2" Type="http://schemas.openxmlformats.org/officeDocument/2006/relationships/hyperlink" Target="mailto:presidencia@corp.realmadrid.com" TargetMode="External"/><Relationship Id="rId1" Type="http://schemas.openxmlformats.org/officeDocument/2006/relationships/slideLayout" Target="../slideLayouts/slideLayout1.xml"/><Relationship Id="rId6" Type="http://schemas.openxmlformats.org/officeDocument/2006/relationships/image" Target="../media/image8.wmf"/><Relationship Id="rId5" Type="http://schemas.openxmlformats.org/officeDocument/2006/relationships/oleObject" Target="../embeddings/oleObject1.bin"/><Relationship Id="rId4" Type="http://schemas.openxmlformats.org/officeDocument/2006/relationships/hyperlink" Target="https://www.guitar-chords.org.uk/" TargetMode="External"/><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el 10">
            <a:extLst>
              <a:ext uri="{FF2B5EF4-FFF2-40B4-BE49-F238E27FC236}">
                <a16:creationId xmlns:a16="http://schemas.microsoft.com/office/drawing/2014/main" id="{29826705-BC1E-B4E7-93C4-649CBE8E3C30}"/>
              </a:ext>
            </a:extLst>
          </p:cNvPr>
          <p:cNvSpPr>
            <a:spLocks noGrp="1"/>
          </p:cNvSpPr>
          <p:nvPr>
            <p:ph type="title"/>
          </p:nvPr>
        </p:nvSpPr>
        <p:spPr/>
        <p:txBody>
          <a:bodyPr/>
          <a:lstStyle/>
          <a:p>
            <a:r>
              <a:rPr lang="en-GB" dirty="0"/>
              <a:t>Title of the paper (Arial 48 point size, left aligned, black)</a:t>
            </a:r>
          </a:p>
        </p:txBody>
      </p:sp>
      <p:sp>
        <p:nvSpPr>
          <p:cNvPr id="12" name="Textplatzhalter 11">
            <a:extLst>
              <a:ext uri="{FF2B5EF4-FFF2-40B4-BE49-F238E27FC236}">
                <a16:creationId xmlns:a16="http://schemas.microsoft.com/office/drawing/2014/main" id="{026E0E3D-AB27-F715-0D1A-71A6A2012F81}"/>
              </a:ext>
            </a:extLst>
          </p:cNvPr>
          <p:cNvSpPr>
            <a:spLocks noGrp="1"/>
          </p:cNvSpPr>
          <p:nvPr>
            <p:ph type="body" sz="quarter" idx="10"/>
          </p:nvPr>
        </p:nvSpPr>
        <p:spPr/>
        <p:txBody>
          <a:bodyPr/>
          <a:lstStyle/>
          <a:p>
            <a:r>
              <a:rPr lang="en-US" dirty="0"/>
              <a:t>Author1 1), Author2 2), Author3 3) (Arial, 32 point size, left aligned, black; please do not quote any title (e.g., Prof., Dr.) in this field; do not abbreviate names, especially the last name)</a:t>
            </a:r>
          </a:p>
        </p:txBody>
      </p:sp>
      <p:sp>
        <p:nvSpPr>
          <p:cNvPr id="13" name="Textplatzhalter 12">
            <a:extLst>
              <a:ext uri="{FF2B5EF4-FFF2-40B4-BE49-F238E27FC236}">
                <a16:creationId xmlns:a16="http://schemas.microsoft.com/office/drawing/2014/main" id="{B0D47327-9486-D766-E379-1146529A16B7}"/>
              </a:ext>
            </a:extLst>
          </p:cNvPr>
          <p:cNvSpPr>
            <a:spLocks noGrp="1"/>
          </p:cNvSpPr>
          <p:nvPr>
            <p:ph type="body" sz="quarter" idx="11"/>
          </p:nvPr>
        </p:nvSpPr>
        <p:spPr/>
        <p:txBody>
          <a:bodyPr/>
          <a:lstStyle/>
          <a:p>
            <a:r>
              <a:rPr lang="en-US" dirty="0"/>
              <a:t>1) AffiliationAuthor1, CityAuthor1, CountryAuthor1 (Arial, 24 point size, left aligned, black; please do not quote any title (e.g., Prof., Dr.) in this field)</a:t>
            </a:r>
            <a:br>
              <a:rPr lang="en-US" dirty="0"/>
            </a:br>
            <a:r>
              <a:rPr lang="en-US" dirty="0"/>
              <a:t>2) AffiliationAuthor2, CityAuthor2, CountryAuthor2</a:t>
            </a:r>
            <a:br>
              <a:rPr lang="en-US" dirty="0"/>
            </a:br>
            <a:r>
              <a:rPr lang="en-US" dirty="0"/>
              <a:t>3) AffiliationAuthor3, CityAuthor3, CountryAuthor3</a:t>
            </a:r>
          </a:p>
        </p:txBody>
      </p:sp>
      <p:sp>
        <p:nvSpPr>
          <p:cNvPr id="14" name="Inhaltsplatzhalter 13">
            <a:extLst>
              <a:ext uri="{FF2B5EF4-FFF2-40B4-BE49-F238E27FC236}">
                <a16:creationId xmlns:a16="http://schemas.microsoft.com/office/drawing/2014/main" id="{37B381B5-EE70-2F23-B93E-683B27F57D38}"/>
              </a:ext>
            </a:extLst>
          </p:cNvPr>
          <p:cNvSpPr>
            <a:spLocks noGrp="1"/>
          </p:cNvSpPr>
          <p:nvPr>
            <p:ph sz="quarter" idx="12"/>
          </p:nvPr>
        </p:nvSpPr>
        <p:spPr/>
        <p:txBody>
          <a:bodyPr/>
          <a:lstStyle/>
          <a:p>
            <a:pPr algn="just">
              <a:spcBef>
                <a:spcPts val="2400"/>
              </a:spcBef>
              <a:spcAft>
                <a:spcPts val="2400"/>
              </a:spcAft>
            </a:pPr>
            <a:r>
              <a:rPr lang="en-US" sz="3200" b="1" kern="0" dirty="0"/>
              <a:t>Heading (Arial, bold, 36 point size, justified alignment, black)</a:t>
            </a:r>
          </a:p>
          <a:p>
            <a:pPr indent="360000" algn="just">
              <a:lnSpc>
                <a:spcPct val="100000"/>
              </a:lnSpc>
              <a:spcBef>
                <a:spcPts val="0"/>
              </a:spcBef>
            </a:pPr>
            <a:r>
              <a:rPr lang="en-US" kern="0" dirty="0"/>
              <a:t>The body text must be in Arial. Font </a:t>
            </a:r>
            <a:r>
              <a:rPr lang="en-US" kern="0" dirty="0" err="1"/>
              <a:t>colour</a:t>
            </a:r>
            <a:r>
              <a:rPr lang="en-US" kern="0" dirty="0"/>
              <a:t> is black. The font size is 32 points. Justified alignment. Paragraphs are indented 10 mm. Please do not use blank lines between paragraphs, or between the body text and headings. Do not underline any text or use bold style except to indicate vectors (mathematics). All elements (e.g., paragraphs, tables, figures) placed within the three columns of the body text must fit exactly into the type area of 245.2 mm of width each column. Please use just one level for the headings. Otherwise, you will loose24,5 too much space.</a:t>
            </a:r>
          </a:p>
          <a:p>
            <a:pPr indent="360000" algn="just">
              <a:lnSpc>
                <a:spcPct val="100000"/>
              </a:lnSpc>
              <a:spcBef>
                <a:spcPts val="0"/>
              </a:spcBef>
            </a:pPr>
            <a:r>
              <a:rPr lang="en-US" kern="0" dirty="0"/>
              <a:t>Text within figures must be in English and with respect to readability at least 24 points font size. Figures, photographs, graphs, etc. can be in </a:t>
            </a:r>
            <a:r>
              <a:rPr lang="en-US" kern="0" dirty="0" err="1"/>
              <a:t>colour</a:t>
            </a:r>
            <a:r>
              <a:rPr lang="en-US" kern="0" dirty="0"/>
              <a:t>. To ensure a good quality print provide figures with at least 300 dpi resolution, in the best case vector graphics (*.eps, *.</a:t>
            </a:r>
            <a:r>
              <a:rPr lang="en-US" kern="0" dirty="0" err="1"/>
              <a:t>png</a:t>
            </a:r>
            <a:r>
              <a:rPr lang="en-US" kern="0" dirty="0"/>
              <a:t>, vectorized *.pdf). Please use SI units at all elements.</a:t>
            </a:r>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r>
              <a:rPr lang="en-US" kern="0" dirty="0"/>
              <a:t>Text within tables must be in English and with respect to readability at least 24 points font size. Avoid the use of vertical lines or double lines. Use SI units and keep tables as simple as possible to avoid visual discomfort. Indicate the meaning of abbreviations if used.</a:t>
            </a:r>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r>
              <a:rPr lang="en-US" kern="0" dirty="0"/>
              <a:t>The citation style for the contributions of </a:t>
            </a:r>
            <a:r>
              <a:rPr lang="en-US" kern="0" dirty="0" err="1"/>
              <a:t>Eurock</a:t>
            </a:r>
            <a:r>
              <a:rPr lang="en-US" kern="0" dirty="0"/>
              <a:t> 2024 is based on the APA citation style.</a:t>
            </a:r>
          </a:p>
          <a:p>
            <a:pPr indent="360000" algn="just">
              <a:lnSpc>
                <a:spcPct val="100000"/>
              </a:lnSpc>
              <a:spcBef>
                <a:spcPts val="0"/>
              </a:spcBef>
            </a:pPr>
            <a:r>
              <a:rPr lang="en-US" kern="0" dirty="0"/>
              <a:t>Equations are embedded as Microsoft equation editor objects: </a:t>
            </a:r>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r>
              <a:rPr lang="en-US" kern="0" dirty="0"/>
              <a:t>To the right of the equation, the equation number must be placed in parentheses. Define the symbols used in the equation in the paragraph before or after the equation. Avoid too long equations, rather refer to your </a:t>
            </a:r>
            <a:r>
              <a:rPr lang="en-US" kern="0" dirty="0" err="1"/>
              <a:t>Eurock</a:t>
            </a:r>
            <a:r>
              <a:rPr lang="en-US" kern="0" dirty="0"/>
              <a:t> 2024 paper.</a:t>
            </a:r>
          </a:p>
          <a:p>
            <a:pPr indent="360000" algn="just">
              <a:lnSpc>
                <a:spcPct val="100000"/>
              </a:lnSpc>
              <a:spcBef>
                <a:spcPts val="0"/>
              </a:spcBef>
            </a:pPr>
            <a:r>
              <a:rPr lang="en-US" kern="0" dirty="0"/>
              <a:t>At the end of the paper, list the references in alphabetical order underneath the heading 'References'. Please make sure you have listed </a:t>
            </a:r>
            <a:br>
              <a:rPr lang="en-US" kern="0" dirty="0"/>
            </a:br>
            <a:r>
              <a:rPr lang="en-US" kern="0" dirty="0"/>
              <a:t>al references used in the poster and do not list a reference that you did not use. If several works by the same author are cited, the entries should be in chronological order. If the works have the same year of publication, use letters to distinguish them.</a:t>
            </a:r>
          </a:p>
          <a:p>
            <a:pPr indent="360000" algn="just">
              <a:lnSpc>
                <a:spcPct val="100000"/>
              </a:lnSpc>
              <a:spcBef>
                <a:spcPts val="0"/>
              </a:spcBef>
            </a:pPr>
            <a:endParaRPr lang="en-US" kern="0" dirty="0"/>
          </a:p>
          <a:p>
            <a:pPr algn="just">
              <a:spcBef>
                <a:spcPts val="2400"/>
              </a:spcBef>
              <a:spcAft>
                <a:spcPts val="2400"/>
              </a:spcAft>
            </a:pPr>
            <a:r>
              <a:rPr lang="en-US" sz="3200" b="1" kern="0" dirty="0"/>
              <a:t>Introduction</a:t>
            </a:r>
          </a:p>
          <a:p>
            <a:pPr indent="360000" algn="just">
              <a:spcBef>
                <a:spcPts val="0"/>
              </a:spcBef>
            </a:pPr>
            <a:r>
              <a:rPr lang="es-ES" b="0" i="0" dirty="0" err="1">
                <a:solidFill>
                  <a:srgbClr val="000000"/>
                </a:solidFill>
                <a:effectLst/>
                <a:highlight>
                  <a:srgbClr val="FFFFFF"/>
                </a:highlight>
              </a:rPr>
              <a:t>Proin</a:t>
            </a:r>
            <a:r>
              <a:rPr lang="es-ES" b="0" i="0" dirty="0">
                <a:solidFill>
                  <a:srgbClr val="000000"/>
                </a:solidFill>
                <a:effectLst/>
                <a:highlight>
                  <a:srgbClr val="FFFFFF"/>
                </a:highlight>
              </a:rPr>
              <a:t> </a:t>
            </a:r>
            <a:r>
              <a:rPr lang="es-ES" b="0" i="0" dirty="0" err="1">
                <a:solidFill>
                  <a:srgbClr val="000000"/>
                </a:solidFill>
                <a:effectLst/>
                <a:highlight>
                  <a:srgbClr val="FFFFFF"/>
                </a:highlight>
              </a:rPr>
              <a:t>pellentesque</a:t>
            </a:r>
            <a:r>
              <a:rPr lang="es-ES" b="0" i="0" dirty="0">
                <a:solidFill>
                  <a:srgbClr val="000000"/>
                </a:solidFill>
                <a:effectLst/>
                <a:highlight>
                  <a:srgbClr val="FFFFFF"/>
                </a:highlight>
              </a:rPr>
              <a:t> </a:t>
            </a:r>
            <a:r>
              <a:rPr lang="es-ES" b="0" i="0" dirty="0" err="1">
                <a:solidFill>
                  <a:srgbClr val="000000"/>
                </a:solidFill>
                <a:effectLst/>
                <a:highlight>
                  <a:srgbClr val="FFFFFF"/>
                </a:highlight>
              </a:rPr>
              <a:t>congue</a:t>
            </a:r>
            <a:r>
              <a:rPr lang="es-ES" b="0" i="0" dirty="0">
                <a:solidFill>
                  <a:srgbClr val="000000"/>
                </a:solidFill>
                <a:effectLst/>
                <a:highlight>
                  <a:srgbClr val="FFFFFF"/>
                </a:highlight>
              </a:rPr>
              <a:t> </a:t>
            </a:r>
            <a:r>
              <a:rPr lang="es-ES" b="0" i="0" dirty="0" err="1">
                <a:solidFill>
                  <a:srgbClr val="000000"/>
                </a:solidFill>
                <a:effectLst/>
                <a:highlight>
                  <a:srgbClr val="FFFFFF"/>
                </a:highlight>
              </a:rPr>
              <a:t>quam</a:t>
            </a:r>
            <a:r>
              <a:rPr lang="es-ES" b="0" i="0" dirty="0">
                <a:solidFill>
                  <a:srgbClr val="000000"/>
                </a:solidFill>
                <a:effectLst/>
                <a:highlight>
                  <a:srgbClr val="FFFFFF"/>
                </a:highlight>
              </a:rPr>
              <a:t>, </a:t>
            </a:r>
            <a:r>
              <a:rPr lang="es-ES" b="0" i="0" dirty="0" err="1">
                <a:solidFill>
                  <a:srgbClr val="000000"/>
                </a:solidFill>
                <a:effectLst/>
                <a:highlight>
                  <a:srgbClr val="FFFFFF"/>
                </a:highlight>
              </a:rPr>
              <a:t>eu</a:t>
            </a:r>
            <a:r>
              <a:rPr lang="es-ES" b="0" i="0" dirty="0">
                <a:solidFill>
                  <a:srgbClr val="000000"/>
                </a:solidFill>
                <a:effectLst/>
                <a:highlight>
                  <a:srgbClr val="FFFFFF"/>
                </a:highlight>
              </a:rPr>
              <a:t> </a:t>
            </a:r>
            <a:r>
              <a:rPr lang="es-ES" b="0" i="0" dirty="0" err="1">
                <a:solidFill>
                  <a:srgbClr val="000000"/>
                </a:solidFill>
                <a:effectLst/>
                <a:highlight>
                  <a:srgbClr val="FFFFFF"/>
                </a:highlight>
              </a:rPr>
              <a:t>facilisis</a:t>
            </a:r>
            <a:r>
              <a:rPr lang="es-ES" b="0" i="0" dirty="0">
                <a:solidFill>
                  <a:srgbClr val="000000"/>
                </a:solidFill>
                <a:effectLst/>
                <a:highlight>
                  <a:srgbClr val="FFFFFF"/>
                </a:highlight>
              </a:rPr>
              <a:t> </a:t>
            </a:r>
            <a:r>
              <a:rPr lang="es-ES" b="0" i="0" dirty="0" err="1">
                <a:solidFill>
                  <a:srgbClr val="000000"/>
                </a:solidFill>
                <a:effectLst/>
                <a:highlight>
                  <a:srgbClr val="FFFFFF"/>
                </a:highlight>
              </a:rPr>
              <a:t>sem</a:t>
            </a:r>
            <a:r>
              <a:rPr lang="es-ES" b="0" i="0" dirty="0">
                <a:solidFill>
                  <a:srgbClr val="000000"/>
                </a:solidFill>
                <a:effectLst/>
                <a:highlight>
                  <a:srgbClr val="FFFFFF"/>
                </a:highlight>
              </a:rPr>
              <a:t> </a:t>
            </a:r>
            <a:r>
              <a:rPr lang="es-ES" b="0" i="0" dirty="0" err="1">
                <a:solidFill>
                  <a:srgbClr val="000000"/>
                </a:solidFill>
                <a:effectLst/>
                <a:highlight>
                  <a:srgbClr val="FFFFFF"/>
                </a:highlight>
              </a:rPr>
              <a:t>sollicitudin</a:t>
            </a:r>
            <a:r>
              <a:rPr lang="es-ES" b="0" i="0" dirty="0">
                <a:solidFill>
                  <a:srgbClr val="000000"/>
                </a:solidFill>
                <a:effectLst/>
                <a:highlight>
                  <a:srgbClr val="FFFFFF"/>
                </a:highlight>
              </a:rPr>
              <a:t> ac. </a:t>
            </a:r>
            <a:r>
              <a:rPr lang="es-ES" b="0" i="0" dirty="0" err="1">
                <a:solidFill>
                  <a:srgbClr val="000000"/>
                </a:solidFill>
                <a:effectLst/>
                <a:highlight>
                  <a:srgbClr val="FFFFFF"/>
                </a:highlight>
              </a:rPr>
              <a:t>Maecenas</a:t>
            </a:r>
            <a:r>
              <a:rPr lang="es-ES" b="0" i="0" dirty="0">
                <a:solidFill>
                  <a:srgbClr val="000000"/>
                </a:solidFill>
                <a:effectLst/>
                <a:highlight>
                  <a:srgbClr val="FFFFFF"/>
                </a:highlight>
              </a:rPr>
              <a:t> </a:t>
            </a:r>
            <a:r>
              <a:rPr lang="es-ES" b="0" i="0" dirty="0" err="1">
                <a:solidFill>
                  <a:srgbClr val="000000"/>
                </a:solidFill>
                <a:effectLst/>
                <a:highlight>
                  <a:srgbClr val="FFFFFF"/>
                </a:highlight>
              </a:rPr>
              <a:t>eu</a:t>
            </a:r>
            <a:r>
              <a:rPr lang="es-ES" b="0" i="0" dirty="0">
                <a:solidFill>
                  <a:srgbClr val="000000"/>
                </a:solidFill>
                <a:effectLst/>
                <a:highlight>
                  <a:srgbClr val="FFFFFF"/>
                </a:highlight>
              </a:rPr>
              <a:t> </a:t>
            </a:r>
            <a:r>
              <a:rPr lang="es-ES" b="0" i="0" dirty="0" err="1">
                <a:solidFill>
                  <a:srgbClr val="000000"/>
                </a:solidFill>
                <a:effectLst/>
                <a:highlight>
                  <a:srgbClr val="FFFFFF"/>
                </a:highlight>
              </a:rPr>
              <a:t>augue</a:t>
            </a:r>
            <a:r>
              <a:rPr lang="es-ES" b="0" i="0" dirty="0">
                <a:solidFill>
                  <a:srgbClr val="000000"/>
                </a:solidFill>
                <a:effectLst/>
                <a:highlight>
                  <a:srgbClr val="FFFFFF"/>
                </a:highlight>
              </a:rPr>
              <a:t> leo. </a:t>
            </a:r>
            <a:r>
              <a:rPr lang="es-ES" b="0" i="0" dirty="0" err="1">
                <a:solidFill>
                  <a:srgbClr val="000000"/>
                </a:solidFill>
                <a:effectLst/>
                <a:highlight>
                  <a:srgbClr val="FFFFFF"/>
                </a:highlight>
              </a:rPr>
              <a:t>Aliquam</a:t>
            </a:r>
            <a:r>
              <a:rPr lang="es-ES" b="0" i="0" dirty="0">
                <a:solidFill>
                  <a:srgbClr val="000000"/>
                </a:solidFill>
                <a:effectLst/>
                <a:highlight>
                  <a:srgbClr val="FFFFFF"/>
                </a:highlight>
              </a:rPr>
              <a:t> a </a:t>
            </a:r>
            <a:r>
              <a:rPr lang="es-ES" b="0" i="0" dirty="0" err="1">
                <a:solidFill>
                  <a:srgbClr val="000000"/>
                </a:solidFill>
                <a:effectLst/>
                <a:highlight>
                  <a:srgbClr val="FFFFFF"/>
                </a:highlight>
              </a:rPr>
              <a:t>elementum</a:t>
            </a:r>
            <a:r>
              <a:rPr lang="es-ES" b="0" i="0" dirty="0">
                <a:solidFill>
                  <a:srgbClr val="000000"/>
                </a:solidFill>
                <a:effectLst/>
                <a:highlight>
                  <a:srgbClr val="FFFFFF"/>
                </a:highlight>
              </a:rPr>
              <a:t> </a:t>
            </a:r>
            <a:r>
              <a:rPr lang="es-ES" b="0" i="0" dirty="0" err="1">
                <a:solidFill>
                  <a:srgbClr val="000000"/>
                </a:solidFill>
                <a:effectLst/>
                <a:highlight>
                  <a:srgbClr val="FFFFFF"/>
                </a:highlight>
              </a:rPr>
              <a:t>orci</a:t>
            </a:r>
            <a:r>
              <a:rPr lang="es-ES" b="0" i="0" dirty="0">
                <a:solidFill>
                  <a:srgbClr val="000000"/>
                </a:solidFill>
                <a:effectLst/>
                <a:highlight>
                  <a:srgbClr val="FFFFFF"/>
                </a:highlight>
              </a:rPr>
              <a:t>. </a:t>
            </a:r>
            <a:r>
              <a:rPr lang="es-ES" b="0" i="0" dirty="0" err="1">
                <a:solidFill>
                  <a:srgbClr val="000000"/>
                </a:solidFill>
                <a:effectLst/>
                <a:highlight>
                  <a:srgbClr val="FFFFFF"/>
                </a:highlight>
              </a:rPr>
              <a:t>Etiam</a:t>
            </a:r>
            <a:r>
              <a:rPr lang="es-ES" b="0" i="0" dirty="0">
                <a:solidFill>
                  <a:srgbClr val="000000"/>
                </a:solidFill>
                <a:effectLst/>
                <a:highlight>
                  <a:srgbClr val="FFFFFF"/>
                </a:highlight>
              </a:rPr>
              <a:t> </a:t>
            </a:r>
            <a:r>
              <a:rPr lang="es-ES" b="0" i="0" dirty="0" err="1">
                <a:solidFill>
                  <a:srgbClr val="000000"/>
                </a:solidFill>
                <a:effectLst/>
                <a:highlight>
                  <a:srgbClr val="FFFFFF"/>
                </a:highlight>
              </a:rPr>
              <a:t>fermentum</a:t>
            </a:r>
            <a:r>
              <a:rPr lang="es-ES" b="0" i="0" dirty="0">
                <a:solidFill>
                  <a:srgbClr val="000000"/>
                </a:solidFill>
                <a:effectLst/>
                <a:highlight>
                  <a:srgbClr val="FFFFFF"/>
                </a:highlight>
              </a:rPr>
              <a:t> </a:t>
            </a:r>
            <a:r>
              <a:rPr lang="es-ES" b="0" i="0" dirty="0" err="1">
                <a:solidFill>
                  <a:srgbClr val="000000"/>
                </a:solidFill>
                <a:effectLst/>
                <a:highlight>
                  <a:srgbClr val="FFFFFF"/>
                </a:highlight>
              </a:rPr>
              <a:t>maximus</a:t>
            </a:r>
            <a:r>
              <a:rPr lang="es-ES" b="0" i="0" dirty="0">
                <a:solidFill>
                  <a:srgbClr val="000000"/>
                </a:solidFill>
                <a:effectLst/>
                <a:highlight>
                  <a:srgbClr val="FFFFFF"/>
                </a:highlight>
              </a:rPr>
              <a:t> </a:t>
            </a:r>
            <a:r>
              <a:rPr lang="es-ES" b="0" i="0" dirty="0" err="1">
                <a:solidFill>
                  <a:srgbClr val="000000"/>
                </a:solidFill>
                <a:effectLst/>
                <a:highlight>
                  <a:srgbClr val="FFFFFF"/>
                </a:highlight>
              </a:rPr>
              <a:t>tellus</a:t>
            </a:r>
            <a:r>
              <a:rPr lang="es-ES" b="0" i="0" dirty="0">
                <a:solidFill>
                  <a:srgbClr val="000000"/>
                </a:solidFill>
                <a:effectLst/>
                <a:highlight>
                  <a:srgbClr val="FFFFFF"/>
                </a:highlight>
              </a:rPr>
              <a:t>, in </a:t>
            </a:r>
            <a:r>
              <a:rPr lang="es-ES" b="0" i="0" dirty="0" err="1">
                <a:solidFill>
                  <a:srgbClr val="000000"/>
                </a:solidFill>
                <a:effectLst/>
                <a:highlight>
                  <a:srgbClr val="FFFFFF"/>
                </a:highlight>
              </a:rPr>
              <a:t>rhoncus</a:t>
            </a:r>
            <a:r>
              <a:rPr lang="es-ES" b="0" i="0" dirty="0">
                <a:solidFill>
                  <a:srgbClr val="000000"/>
                </a:solidFill>
                <a:effectLst/>
                <a:highlight>
                  <a:srgbClr val="FFFFFF"/>
                </a:highlight>
              </a:rPr>
              <a:t> eros </a:t>
            </a:r>
            <a:r>
              <a:rPr lang="es-ES" b="0" i="0" dirty="0" err="1">
                <a:solidFill>
                  <a:srgbClr val="000000"/>
                </a:solidFill>
                <a:effectLst/>
                <a:highlight>
                  <a:srgbClr val="FFFFFF"/>
                </a:highlight>
              </a:rPr>
              <a:t>iaculis</a:t>
            </a:r>
            <a:r>
              <a:rPr lang="es-ES" b="0" i="0" dirty="0">
                <a:solidFill>
                  <a:srgbClr val="000000"/>
                </a:solidFill>
                <a:effectLst/>
                <a:highlight>
                  <a:srgbClr val="FFFFFF"/>
                </a:highlight>
              </a:rPr>
              <a:t> </a:t>
            </a:r>
            <a:r>
              <a:rPr lang="es-ES" b="0" i="0" dirty="0" err="1">
                <a:solidFill>
                  <a:srgbClr val="000000"/>
                </a:solidFill>
                <a:effectLst/>
                <a:highlight>
                  <a:srgbClr val="FFFFFF"/>
                </a:highlight>
              </a:rPr>
              <a:t>vel</a:t>
            </a:r>
            <a:r>
              <a:rPr lang="es-ES" b="0" i="0" dirty="0">
                <a:solidFill>
                  <a:srgbClr val="000000"/>
                </a:solidFill>
                <a:effectLst/>
                <a:highlight>
                  <a:srgbClr val="FFFFFF"/>
                </a:highlight>
              </a:rPr>
              <a:t>. </a:t>
            </a:r>
            <a:r>
              <a:rPr lang="es-ES" b="0" i="0" dirty="0" err="1">
                <a:solidFill>
                  <a:srgbClr val="000000"/>
                </a:solidFill>
                <a:effectLst/>
                <a:highlight>
                  <a:srgbClr val="FFFFFF"/>
                </a:highlight>
              </a:rPr>
              <a:t>Suspendisse</a:t>
            </a:r>
            <a:r>
              <a:rPr lang="es-ES" b="0" i="0" dirty="0">
                <a:solidFill>
                  <a:srgbClr val="000000"/>
                </a:solidFill>
                <a:effectLst/>
                <a:highlight>
                  <a:srgbClr val="FFFFFF"/>
                </a:highlight>
              </a:rPr>
              <a:t> </a:t>
            </a:r>
            <a:r>
              <a:rPr lang="es-ES" b="0" i="0" dirty="0" err="1">
                <a:solidFill>
                  <a:srgbClr val="000000"/>
                </a:solidFill>
                <a:effectLst/>
                <a:highlight>
                  <a:srgbClr val="FFFFFF"/>
                </a:highlight>
              </a:rPr>
              <a:t>eu</a:t>
            </a:r>
            <a:r>
              <a:rPr lang="es-ES" b="0" i="0" dirty="0">
                <a:solidFill>
                  <a:srgbClr val="000000"/>
                </a:solidFill>
                <a:effectLst/>
                <a:highlight>
                  <a:srgbClr val="FFFFFF"/>
                </a:highlight>
              </a:rPr>
              <a:t> dolor </a:t>
            </a:r>
            <a:r>
              <a:rPr lang="es-ES" b="0" i="0" dirty="0" err="1">
                <a:solidFill>
                  <a:srgbClr val="000000"/>
                </a:solidFill>
                <a:effectLst/>
                <a:highlight>
                  <a:srgbClr val="FFFFFF"/>
                </a:highlight>
              </a:rPr>
              <a:t>nec</a:t>
            </a:r>
            <a:r>
              <a:rPr lang="es-ES" b="0" i="0" dirty="0">
                <a:solidFill>
                  <a:srgbClr val="000000"/>
                </a:solidFill>
                <a:effectLst/>
                <a:highlight>
                  <a:srgbClr val="FFFFFF"/>
                </a:highlight>
              </a:rPr>
              <a:t> justo </a:t>
            </a:r>
            <a:r>
              <a:rPr lang="es-ES" b="0" i="0" dirty="0" err="1">
                <a:solidFill>
                  <a:srgbClr val="000000"/>
                </a:solidFill>
                <a:effectLst/>
                <a:highlight>
                  <a:srgbClr val="FFFFFF"/>
                </a:highlight>
              </a:rPr>
              <a:t>varius</a:t>
            </a:r>
            <a:r>
              <a:rPr lang="es-ES" b="0" i="0" dirty="0">
                <a:solidFill>
                  <a:srgbClr val="000000"/>
                </a:solidFill>
                <a:effectLst/>
                <a:highlight>
                  <a:srgbClr val="FFFFFF"/>
                </a:highlight>
              </a:rPr>
              <a:t> pulvinar </a:t>
            </a:r>
            <a:r>
              <a:rPr lang="es-ES" b="0" i="0" dirty="0" err="1">
                <a:solidFill>
                  <a:srgbClr val="000000"/>
                </a:solidFill>
                <a:effectLst/>
                <a:highlight>
                  <a:srgbClr val="FFFFFF"/>
                </a:highlight>
              </a:rPr>
              <a:t>sit</a:t>
            </a:r>
            <a:r>
              <a:rPr lang="es-ES" b="0" i="0" dirty="0">
                <a:solidFill>
                  <a:srgbClr val="000000"/>
                </a:solidFill>
                <a:effectLst/>
                <a:highlight>
                  <a:srgbClr val="FFFFFF"/>
                </a:highlight>
              </a:rPr>
              <a:t> </a:t>
            </a:r>
            <a:r>
              <a:rPr lang="es-ES" b="0" i="0" dirty="0" err="1">
                <a:solidFill>
                  <a:srgbClr val="000000"/>
                </a:solidFill>
                <a:effectLst/>
                <a:highlight>
                  <a:srgbClr val="FFFFFF"/>
                </a:highlight>
              </a:rPr>
              <a:t>amet</a:t>
            </a:r>
            <a:r>
              <a:rPr lang="es-ES" b="0" i="0" dirty="0">
                <a:solidFill>
                  <a:srgbClr val="000000"/>
                </a:solidFill>
                <a:effectLst/>
                <a:highlight>
                  <a:srgbClr val="FFFFFF"/>
                </a:highlight>
              </a:rPr>
              <a:t> a libero. Sed </a:t>
            </a:r>
            <a:r>
              <a:rPr lang="es-ES" b="0" i="0" dirty="0" err="1">
                <a:solidFill>
                  <a:srgbClr val="000000"/>
                </a:solidFill>
                <a:effectLst/>
                <a:highlight>
                  <a:srgbClr val="FFFFFF"/>
                </a:highlight>
              </a:rPr>
              <a:t>laoreet</a:t>
            </a:r>
            <a:r>
              <a:rPr lang="es-ES" b="0" i="0" dirty="0">
                <a:solidFill>
                  <a:srgbClr val="000000"/>
                </a:solidFill>
                <a:effectLst/>
                <a:highlight>
                  <a:srgbClr val="FFFFFF"/>
                </a:highlight>
              </a:rPr>
              <a:t> ut </a:t>
            </a:r>
            <a:r>
              <a:rPr lang="es-ES" b="0" i="0" dirty="0" err="1">
                <a:solidFill>
                  <a:srgbClr val="000000"/>
                </a:solidFill>
                <a:effectLst/>
                <a:highlight>
                  <a:srgbClr val="FFFFFF"/>
                </a:highlight>
              </a:rPr>
              <a:t>ligula</a:t>
            </a:r>
            <a:r>
              <a:rPr lang="es-ES" b="0" i="0" dirty="0">
                <a:solidFill>
                  <a:srgbClr val="000000"/>
                </a:solidFill>
                <a:effectLst/>
                <a:highlight>
                  <a:srgbClr val="FFFFFF"/>
                </a:highlight>
              </a:rPr>
              <a:t> ac </a:t>
            </a:r>
            <a:r>
              <a:rPr lang="es-ES" b="0" i="0" dirty="0" err="1">
                <a:solidFill>
                  <a:srgbClr val="000000"/>
                </a:solidFill>
                <a:effectLst/>
                <a:highlight>
                  <a:srgbClr val="FFFFFF"/>
                </a:highlight>
              </a:rPr>
              <a:t>egestas</a:t>
            </a:r>
            <a:r>
              <a:rPr lang="es-ES" b="0" i="0" dirty="0">
                <a:solidFill>
                  <a:srgbClr val="000000"/>
                </a:solidFill>
                <a:effectLst/>
                <a:highlight>
                  <a:srgbClr val="FFFFFF"/>
                </a:highlight>
              </a:rPr>
              <a:t>. </a:t>
            </a:r>
            <a:r>
              <a:rPr lang="es-ES" b="0" i="0" dirty="0" err="1">
                <a:solidFill>
                  <a:srgbClr val="000000"/>
                </a:solidFill>
                <a:effectLst/>
                <a:highlight>
                  <a:srgbClr val="FFFFFF"/>
                </a:highlight>
              </a:rPr>
              <a:t>Aliquam</a:t>
            </a:r>
            <a:r>
              <a:rPr lang="es-ES" b="0" i="0" dirty="0">
                <a:solidFill>
                  <a:srgbClr val="000000"/>
                </a:solidFill>
                <a:effectLst/>
                <a:highlight>
                  <a:srgbClr val="FFFFFF"/>
                </a:highlight>
              </a:rPr>
              <a:t> </a:t>
            </a:r>
            <a:r>
              <a:rPr lang="es-ES" b="0" i="0" dirty="0" err="1">
                <a:solidFill>
                  <a:srgbClr val="000000"/>
                </a:solidFill>
                <a:effectLst/>
                <a:highlight>
                  <a:srgbClr val="FFFFFF"/>
                </a:highlight>
              </a:rPr>
              <a:t>porttitor</a:t>
            </a:r>
            <a:r>
              <a:rPr lang="es-ES" b="0" i="0" dirty="0">
                <a:solidFill>
                  <a:srgbClr val="000000"/>
                </a:solidFill>
                <a:effectLst/>
                <a:highlight>
                  <a:srgbClr val="FFFFFF"/>
                </a:highlight>
              </a:rPr>
              <a:t> </a:t>
            </a:r>
            <a:r>
              <a:rPr lang="es-ES" b="0" i="0" dirty="0" err="1">
                <a:solidFill>
                  <a:srgbClr val="000000"/>
                </a:solidFill>
                <a:effectLst/>
                <a:highlight>
                  <a:srgbClr val="FFFFFF"/>
                </a:highlight>
              </a:rPr>
              <a:t>condimentum</a:t>
            </a:r>
            <a:r>
              <a:rPr lang="es-ES" b="0" i="0" dirty="0">
                <a:solidFill>
                  <a:srgbClr val="000000"/>
                </a:solidFill>
                <a:effectLst/>
                <a:highlight>
                  <a:srgbClr val="FFFFFF"/>
                </a:highlight>
              </a:rPr>
              <a:t> pulvinar.</a:t>
            </a:r>
          </a:p>
          <a:p>
            <a:pPr algn="just">
              <a:spcBef>
                <a:spcPts val="2400"/>
              </a:spcBef>
              <a:spcAft>
                <a:spcPts val="2400"/>
              </a:spcAft>
            </a:pPr>
            <a:r>
              <a:rPr lang="en-US" sz="3200" b="1" kern="0" dirty="0"/>
              <a:t>Materials and methods</a:t>
            </a:r>
          </a:p>
          <a:p>
            <a:pPr indent="360000" algn="just">
              <a:lnSpc>
                <a:spcPct val="100000"/>
              </a:lnSpc>
              <a:spcBef>
                <a:spcPts val="0"/>
              </a:spcBef>
            </a:pPr>
            <a:r>
              <a:rPr lang="en-US" sz="3200" kern="0" dirty="0"/>
              <a:t>Let’s explore the musical backgrounds, styles, and significant contributions of these legendary guitarists.</a:t>
            </a:r>
          </a:p>
          <a:p>
            <a:pPr indent="360000" algn="just">
              <a:lnSpc>
                <a:spcPct val="100000"/>
              </a:lnSpc>
              <a:spcBef>
                <a:spcPts val="0"/>
              </a:spcBef>
            </a:pPr>
            <a:r>
              <a:rPr lang="en-US" sz="3200" kern="0" dirty="0"/>
              <a:t>We’ll delve into their early careers, influences, and the instruments they used to shape rock history.</a:t>
            </a:r>
          </a:p>
          <a:p>
            <a:pPr indent="360000" algn="just">
              <a:lnSpc>
                <a:spcPct val="100000"/>
              </a:lnSpc>
              <a:spcBef>
                <a:spcPts val="0"/>
              </a:spcBef>
            </a:pPr>
            <a:endParaRPr lang="en-US" kern="0" dirty="0"/>
          </a:p>
          <a:p>
            <a:pPr indent="360000" algn="just">
              <a:lnSpc>
                <a:spcPct val="100000"/>
              </a:lnSpc>
              <a:spcBef>
                <a:spcPts val="0"/>
              </a:spcBef>
            </a:pPr>
            <a:endParaRPr lang="en-US" sz="3200" kern="0" dirty="0"/>
          </a:p>
          <a:p>
            <a:pPr indent="360000" algn="just">
              <a:lnSpc>
                <a:spcPct val="100000"/>
              </a:lnSpc>
              <a:spcBef>
                <a:spcPts val="0"/>
              </a:spcBef>
            </a:pPr>
            <a:endParaRPr lang="en-US" sz="3200" kern="0" dirty="0"/>
          </a:p>
          <a:p>
            <a:pPr indent="360000" algn="just">
              <a:lnSpc>
                <a:spcPct val="100000"/>
              </a:lnSpc>
              <a:spcBef>
                <a:spcPts val="0"/>
              </a:spcBef>
            </a:pPr>
            <a:endParaRPr lang="en-US" kern="0" dirty="0"/>
          </a:p>
          <a:p>
            <a:pPr indent="360000" algn="just">
              <a:lnSpc>
                <a:spcPct val="100000"/>
              </a:lnSpc>
              <a:spcBef>
                <a:spcPts val="0"/>
              </a:spcBef>
            </a:pPr>
            <a:endParaRPr lang="en-US" sz="3200"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kern="0" dirty="0"/>
          </a:p>
          <a:p>
            <a:pPr indent="360000" algn="just">
              <a:lnSpc>
                <a:spcPct val="100000"/>
              </a:lnSpc>
              <a:spcBef>
                <a:spcPts val="0"/>
              </a:spcBef>
            </a:pPr>
            <a:endParaRPr lang="en-US" sz="3200" kern="0" dirty="0"/>
          </a:p>
          <a:p>
            <a:pPr indent="360000" algn="just">
              <a:lnSpc>
                <a:spcPct val="100000"/>
              </a:lnSpc>
              <a:spcBef>
                <a:spcPts val="0"/>
              </a:spcBef>
            </a:pPr>
            <a:endParaRPr lang="en-US" kern="0" dirty="0"/>
          </a:p>
          <a:p>
            <a:pPr indent="360000" algn="just">
              <a:lnSpc>
                <a:spcPct val="100000"/>
              </a:lnSpc>
              <a:spcBef>
                <a:spcPts val="0"/>
              </a:spcBef>
            </a:pPr>
            <a:endParaRPr lang="en-US" sz="3200" kern="0" dirty="0"/>
          </a:p>
          <a:p>
            <a:pPr indent="360000" algn="just">
              <a:lnSpc>
                <a:spcPct val="100000"/>
              </a:lnSpc>
              <a:spcBef>
                <a:spcPts val="0"/>
              </a:spcBef>
            </a:pPr>
            <a:endParaRPr lang="en-US" kern="0" dirty="0"/>
          </a:p>
          <a:p>
            <a:pPr indent="360000" algn="just">
              <a:lnSpc>
                <a:spcPct val="100000"/>
              </a:lnSpc>
              <a:spcBef>
                <a:spcPts val="0"/>
              </a:spcBef>
            </a:pPr>
            <a:endParaRPr lang="en-US" sz="3200" kern="0" dirty="0"/>
          </a:p>
          <a:p>
            <a:pPr indent="360000" algn="just">
              <a:lnSpc>
                <a:spcPct val="100000"/>
              </a:lnSpc>
              <a:spcBef>
                <a:spcPts val="0"/>
              </a:spcBef>
            </a:pPr>
            <a:endParaRPr lang="en-US" kern="0" dirty="0"/>
          </a:p>
          <a:p>
            <a:pPr indent="360000" algn="just">
              <a:lnSpc>
                <a:spcPct val="100000"/>
              </a:lnSpc>
              <a:spcBef>
                <a:spcPts val="0"/>
              </a:spcBef>
            </a:pPr>
            <a:endParaRPr lang="en-US" sz="3200" kern="0" dirty="0"/>
          </a:p>
          <a:p>
            <a:pPr indent="360000" algn="just">
              <a:lnSpc>
                <a:spcPct val="100000"/>
              </a:lnSpc>
              <a:spcBef>
                <a:spcPts val="0"/>
              </a:spcBef>
            </a:pPr>
            <a:endParaRPr lang="en-US" kern="0" dirty="0"/>
          </a:p>
          <a:p>
            <a:pPr indent="360000" algn="just">
              <a:lnSpc>
                <a:spcPct val="100000"/>
              </a:lnSpc>
              <a:spcBef>
                <a:spcPts val="0"/>
              </a:spcBef>
            </a:pPr>
            <a:endParaRPr lang="en-US" sz="3200" kern="0" dirty="0"/>
          </a:p>
          <a:p>
            <a:pPr algn="just">
              <a:lnSpc>
                <a:spcPct val="100000"/>
              </a:lnSpc>
              <a:spcBef>
                <a:spcPts val="2400"/>
              </a:spcBef>
              <a:spcAft>
                <a:spcPts val="2400"/>
              </a:spcAft>
            </a:pPr>
            <a:r>
              <a:rPr lang="en-US" sz="3200" b="1" kern="0" dirty="0"/>
              <a:t>Results</a:t>
            </a:r>
          </a:p>
          <a:p>
            <a:pPr indent="360000" algn="just">
              <a:lnSpc>
                <a:spcPct val="100000"/>
              </a:lnSpc>
              <a:spcBef>
                <a:spcPts val="0"/>
              </a:spcBef>
            </a:pPr>
            <a:r>
              <a:rPr lang="en-US" sz="3200" kern="0" dirty="0"/>
              <a:t>In this section, we’ll highlight key achievements and milestones for each artist (see Table 1).</a:t>
            </a:r>
          </a:p>
          <a:p>
            <a:pPr indent="360000" algn="just">
              <a:lnSpc>
                <a:spcPct val="100000"/>
              </a:lnSpc>
              <a:spcBef>
                <a:spcPts val="0"/>
              </a:spcBef>
            </a:pPr>
            <a:r>
              <a:rPr lang="en-US" sz="3200" kern="0" dirty="0"/>
              <a:t>From Jimmy Page’s groundbreaking work with Led Zeppelin to John </a:t>
            </a:r>
            <a:r>
              <a:rPr lang="en-US" sz="3200" kern="0" dirty="0" err="1"/>
              <a:t>Fogerty’s</a:t>
            </a:r>
            <a:r>
              <a:rPr lang="en-US" sz="3200" kern="0" dirty="0"/>
              <a:t> timeless hits with Creedence Clearwater Revival, we’ll celebrate their impact.</a:t>
            </a:r>
          </a:p>
          <a:p>
            <a:pPr algn="just">
              <a:lnSpc>
                <a:spcPct val="100000"/>
              </a:lnSpc>
              <a:spcBef>
                <a:spcPts val="2400"/>
              </a:spcBef>
              <a:spcAft>
                <a:spcPts val="2400"/>
              </a:spcAft>
            </a:pPr>
            <a:r>
              <a:rPr lang="en-US" sz="3200" b="1" kern="0" dirty="0"/>
              <a:t>Discussion</a:t>
            </a:r>
          </a:p>
          <a:p>
            <a:pPr indent="457200" algn="just">
              <a:lnSpc>
                <a:spcPct val="100000"/>
              </a:lnSpc>
              <a:spcBef>
                <a:spcPts val="0"/>
              </a:spcBef>
            </a:pPr>
            <a:r>
              <a:rPr lang="en-US" sz="3200" kern="0" dirty="0"/>
              <a:t>Here, we’ll analyze their musical techniques, songwriting approaches, and the impact of their compositions.</a:t>
            </a:r>
          </a:p>
          <a:p>
            <a:pPr indent="457200" algn="just">
              <a:lnSpc>
                <a:spcPct val="100000"/>
              </a:lnSpc>
              <a:spcBef>
                <a:spcPts val="0"/>
              </a:spcBef>
            </a:pPr>
            <a:r>
              <a:rPr lang="en-US" sz="3200" kern="0" dirty="0"/>
              <a:t>We’ll discuss their influence on subsequent generations of musicians and their enduring legacy.</a:t>
            </a:r>
          </a:p>
          <a:p>
            <a:pPr algn="just">
              <a:lnSpc>
                <a:spcPct val="100000"/>
              </a:lnSpc>
              <a:spcBef>
                <a:spcPts val="2400"/>
              </a:spcBef>
              <a:spcAft>
                <a:spcPts val="2400"/>
              </a:spcAft>
            </a:pPr>
            <a:endParaRPr lang="en-US" sz="3200" b="1" kern="0" dirty="0"/>
          </a:p>
          <a:p>
            <a:pPr algn="just">
              <a:lnSpc>
                <a:spcPct val="100000"/>
              </a:lnSpc>
              <a:spcBef>
                <a:spcPts val="2400"/>
              </a:spcBef>
              <a:spcAft>
                <a:spcPts val="2400"/>
              </a:spcAft>
            </a:pPr>
            <a:endParaRPr lang="en-US" b="1" kern="0" dirty="0"/>
          </a:p>
          <a:p>
            <a:pPr algn="just">
              <a:lnSpc>
                <a:spcPct val="100000"/>
              </a:lnSpc>
              <a:spcBef>
                <a:spcPts val="2400"/>
              </a:spcBef>
              <a:spcAft>
                <a:spcPts val="2400"/>
              </a:spcAft>
            </a:pPr>
            <a:endParaRPr lang="en-US" sz="3200" b="1" kern="0" dirty="0"/>
          </a:p>
          <a:p>
            <a:pPr algn="just">
              <a:lnSpc>
                <a:spcPct val="100000"/>
              </a:lnSpc>
              <a:spcBef>
                <a:spcPts val="2400"/>
              </a:spcBef>
              <a:spcAft>
                <a:spcPts val="2400"/>
              </a:spcAft>
            </a:pPr>
            <a:endParaRPr lang="en-US" b="1" kern="0" dirty="0"/>
          </a:p>
          <a:p>
            <a:pPr algn="just">
              <a:lnSpc>
                <a:spcPct val="100000"/>
              </a:lnSpc>
              <a:spcBef>
                <a:spcPts val="2400"/>
              </a:spcBef>
              <a:spcAft>
                <a:spcPts val="2400"/>
              </a:spcAft>
            </a:pPr>
            <a:endParaRPr lang="en-US" sz="3200" b="1" kern="0" dirty="0"/>
          </a:p>
          <a:p>
            <a:pPr algn="just">
              <a:lnSpc>
                <a:spcPct val="100000"/>
              </a:lnSpc>
              <a:spcBef>
                <a:spcPts val="2400"/>
              </a:spcBef>
              <a:spcAft>
                <a:spcPts val="2400"/>
              </a:spcAft>
            </a:pPr>
            <a:endParaRPr lang="en-US" b="1" kern="0" dirty="0"/>
          </a:p>
          <a:p>
            <a:pPr algn="just">
              <a:lnSpc>
                <a:spcPct val="100000"/>
              </a:lnSpc>
              <a:spcBef>
                <a:spcPts val="2400"/>
              </a:spcBef>
              <a:spcAft>
                <a:spcPts val="2400"/>
              </a:spcAft>
            </a:pPr>
            <a:endParaRPr lang="en-US" sz="3200" b="1" kern="0" dirty="0"/>
          </a:p>
          <a:p>
            <a:pPr algn="just">
              <a:lnSpc>
                <a:spcPct val="100000"/>
              </a:lnSpc>
              <a:spcBef>
                <a:spcPts val="2400"/>
              </a:spcBef>
              <a:spcAft>
                <a:spcPts val="2400"/>
              </a:spcAft>
            </a:pPr>
            <a:endParaRPr lang="en-US" b="1" kern="0" dirty="0"/>
          </a:p>
          <a:p>
            <a:pPr algn="just">
              <a:lnSpc>
                <a:spcPct val="100000"/>
              </a:lnSpc>
              <a:spcBef>
                <a:spcPts val="2400"/>
              </a:spcBef>
              <a:spcAft>
                <a:spcPts val="2400"/>
              </a:spcAft>
            </a:pPr>
            <a:endParaRPr lang="en-US" b="1" kern="0" dirty="0"/>
          </a:p>
          <a:p>
            <a:pPr algn="just">
              <a:lnSpc>
                <a:spcPct val="100000"/>
              </a:lnSpc>
              <a:spcBef>
                <a:spcPts val="2400"/>
              </a:spcBef>
              <a:spcAft>
                <a:spcPts val="2400"/>
              </a:spcAft>
            </a:pPr>
            <a:r>
              <a:rPr lang="en-US" sz="3200" b="1" kern="0" dirty="0"/>
              <a:t>Conclusion</a:t>
            </a:r>
          </a:p>
          <a:p>
            <a:pPr indent="457200" algn="just">
              <a:lnSpc>
                <a:spcPct val="100000"/>
              </a:lnSpc>
              <a:spcBef>
                <a:spcPts val="0"/>
              </a:spcBef>
            </a:pPr>
            <a:r>
              <a:rPr lang="en-US" sz="3200" kern="0" dirty="0"/>
              <a:t>To encapsulate the findings of this poster, our exploration of the lives of renowned artists Jimmy Page, John </a:t>
            </a:r>
            <a:r>
              <a:rPr lang="en-US" sz="3200" kern="0" dirty="0" err="1"/>
              <a:t>Fogerty</a:t>
            </a:r>
            <a:r>
              <a:rPr lang="en-US" sz="3200" kern="0" dirty="0"/>
              <a:t>, and Eddie Van Halen will culminate in an analysis of their enduring legacies. We will examine the ongoing resonance of their artistic contributions among fans globally.</a:t>
            </a:r>
            <a:endParaRPr lang="en-US" b="1" kern="0" dirty="0"/>
          </a:p>
          <a:p>
            <a:pPr algn="just">
              <a:lnSpc>
                <a:spcPct val="100000"/>
              </a:lnSpc>
              <a:spcBef>
                <a:spcPts val="2400"/>
              </a:spcBef>
              <a:spcAft>
                <a:spcPts val="2400"/>
              </a:spcAft>
            </a:pPr>
            <a:r>
              <a:rPr lang="en-US" sz="3200" b="1" kern="0" dirty="0"/>
              <a:t>Acknowledgements</a:t>
            </a:r>
          </a:p>
          <a:p>
            <a:pPr indent="360000" algn="just">
              <a:lnSpc>
                <a:spcPct val="100000"/>
              </a:lnSpc>
              <a:spcBef>
                <a:spcPts val="2400"/>
              </a:spcBef>
            </a:pPr>
            <a:r>
              <a:rPr lang="en-US" kern="0" dirty="0"/>
              <a:t>This section is not mandatory. Use it only if you want to thank people who have helped you with ideas, technical assistance, data, materials or financing.</a:t>
            </a:r>
          </a:p>
          <a:p>
            <a:pPr algn="just">
              <a:lnSpc>
                <a:spcPct val="100000"/>
              </a:lnSpc>
              <a:spcBef>
                <a:spcPts val="2400"/>
              </a:spcBef>
              <a:spcAft>
                <a:spcPts val="2400"/>
              </a:spcAft>
            </a:pPr>
            <a:r>
              <a:rPr lang="en-US" sz="3200" b="1" kern="0" dirty="0"/>
              <a:t>References</a:t>
            </a:r>
          </a:p>
          <a:p>
            <a:pPr>
              <a:spcBef>
                <a:spcPts val="0"/>
              </a:spcBef>
              <a:spcAft>
                <a:spcPts val="2400"/>
              </a:spcAft>
            </a:pPr>
            <a:r>
              <a:rPr lang="en-GB" dirty="0" err="1"/>
              <a:t>Boulch</a:t>
            </a:r>
            <a:r>
              <a:rPr lang="en-GB" dirty="0"/>
              <a:t>, A., Marlet, R., 2016. Deep Learning for Robust Normal Estimation in </a:t>
            </a:r>
            <a:r>
              <a:rPr lang="en-GB" dirty="0" err="1"/>
              <a:t>Unstruc-tured</a:t>
            </a:r>
            <a:r>
              <a:rPr lang="en-GB" dirty="0"/>
              <a:t> Point Clouds. Computer Graphics Forum 35, 281–290. </a:t>
            </a:r>
          </a:p>
          <a:p>
            <a:pPr>
              <a:spcBef>
                <a:spcPts val="0"/>
              </a:spcBef>
              <a:spcAft>
                <a:spcPts val="2400"/>
              </a:spcAft>
            </a:pPr>
            <a:r>
              <a:rPr lang="en-GB" dirty="0"/>
              <a:t>Girardeau-</a:t>
            </a:r>
            <a:r>
              <a:rPr lang="en-GB" dirty="0" err="1"/>
              <a:t>Montaut</a:t>
            </a:r>
            <a:r>
              <a:rPr lang="en-GB" dirty="0"/>
              <a:t>, D., 2023. </a:t>
            </a:r>
            <a:r>
              <a:rPr lang="en-GB" dirty="0" err="1"/>
              <a:t>CloudCompare</a:t>
            </a:r>
            <a:r>
              <a:rPr lang="en-GB" dirty="0"/>
              <a:t> (version 2.12.4) [GPL software]. Open-Source Project.</a:t>
            </a:r>
          </a:p>
          <a:p>
            <a:pPr>
              <a:spcBef>
                <a:spcPts val="0"/>
              </a:spcBef>
              <a:spcAft>
                <a:spcPts val="2400"/>
              </a:spcAft>
            </a:pPr>
            <a:r>
              <a:rPr lang="en-GB" dirty="0"/>
              <a:t>ISRM, 1978. International Society for Rock Mechanics Commission on standardization of laboratory and field tests: Suggested methods for the quantitative description of dis-continuities in rock masses. International Journal of Rock Mechanics and Mining Sciences &amp; Geomechanics Abstracts 15, 319–368. </a:t>
            </a:r>
          </a:p>
          <a:p>
            <a:pPr>
              <a:spcBef>
                <a:spcPts val="0"/>
              </a:spcBef>
              <a:spcAft>
                <a:spcPts val="2400"/>
              </a:spcAft>
            </a:pPr>
            <a:r>
              <a:rPr lang="en-GB" dirty="0"/>
              <a:t>Leica Geosystems AG, 2021. Cyclone 2021.1.2 64-bit.</a:t>
            </a:r>
          </a:p>
          <a:p>
            <a:pPr>
              <a:spcBef>
                <a:spcPts val="0"/>
              </a:spcBef>
              <a:spcAft>
                <a:spcPts val="2400"/>
              </a:spcAft>
            </a:pPr>
            <a:r>
              <a:rPr lang="en-GB" dirty="0"/>
              <a:t>Leica Geosystems AG, 2011. Leica </a:t>
            </a:r>
            <a:r>
              <a:rPr lang="en-GB" dirty="0" err="1"/>
              <a:t>ScanStation</a:t>
            </a:r>
            <a:r>
              <a:rPr lang="en-GB" dirty="0"/>
              <a:t> C10 data sheet. </a:t>
            </a:r>
            <a:r>
              <a:rPr lang="en-GB" dirty="0" err="1"/>
              <a:t>Heerbrugg</a:t>
            </a:r>
            <a:r>
              <a:rPr lang="en-GB" dirty="0"/>
              <a:t>, Switzerland.</a:t>
            </a:r>
          </a:p>
          <a:p>
            <a:pPr>
              <a:spcBef>
                <a:spcPts val="0"/>
              </a:spcBef>
              <a:spcAft>
                <a:spcPts val="2400"/>
              </a:spcAft>
            </a:pPr>
            <a:r>
              <a:rPr lang="en-GB" dirty="0"/>
              <a:t>Riquelme, A., Abellán, A., Tomás, R., Jaboyedoff, M., 2014a. A new approach for semi-automatic rock mass joints recognition from 3D point clouds. </a:t>
            </a:r>
            <a:r>
              <a:rPr lang="en-GB" dirty="0" err="1"/>
              <a:t>Comput</a:t>
            </a:r>
            <a:r>
              <a:rPr lang="en-GB" dirty="0"/>
              <a:t> </a:t>
            </a:r>
            <a:r>
              <a:rPr lang="en-GB" dirty="0" err="1"/>
              <a:t>Geosci</a:t>
            </a:r>
            <a:r>
              <a:rPr lang="en-GB" dirty="0"/>
              <a:t> 68, 38–52. </a:t>
            </a:r>
          </a:p>
        </p:txBody>
      </p:sp>
      <p:sp>
        <p:nvSpPr>
          <p:cNvPr id="15" name="Inhaltsplatzhalter 14">
            <a:extLst>
              <a:ext uri="{FF2B5EF4-FFF2-40B4-BE49-F238E27FC236}">
                <a16:creationId xmlns:a16="http://schemas.microsoft.com/office/drawing/2014/main" id="{7533141A-F050-294B-848F-AD341692ED3D}"/>
              </a:ext>
            </a:extLst>
          </p:cNvPr>
          <p:cNvSpPr>
            <a:spLocks noGrp="1"/>
          </p:cNvSpPr>
          <p:nvPr>
            <p:ph sz="quarter" idx="13"/>
          </p:nvPr>
        </p:nvSpPr>
        <p:spPr/>
        <p:txBody>
          <a:bodyPr/>
          <a:lstStyle/>
          <a:p>
            <a:r>
              <a:rPr lang="en-GB" b="1" dirty="0"/>
              <a:t>Contact presenting author:</a:t>
            </a:r>
            <a:br>
              <a:rPr lang="en-GB" b="1" dirty="0"/>
            </a:br>
            <a:r>
              <a:rPr lang="en-GB" dirty="0">
                <a:hlinkClick r:id="rId2"/>
              </a:rPr>
              <a:t>presidencia@corp.realmadrid.com</a:t>
            </a:r>
            <a:br>
              <a:rPr lang="en-GB" dirty="0"/>
            </a:br>
            <a:r>
              <a:rPr lang="en-GB" dirty="0"/>
              <a:t>0034 91 121 00 90</a:t>
            </a:r>
          </a:p>
        </p:txBody>
      </p:sp>
      <p:pic>
        <p:nvPicPr>
          <p:cNvPr id="1026" name="Picture 2">
            <a:extLst>
              <a:ext uri="{FF2B5EF4-FFF2-40B4-BE49-F238E27FC236}">
                <a16:creationId xmlns:a16="http://schemas.microsoft.com/office/drawing/2014/main" id="{BC23D9E3-32F9-8440-D9DC-DA6BC59B53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8933" y="19460000"/>
            <a:ext cx="8820000" cy="3444280"/>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2">
            <a:extLst>
              <a:ext uri="{FF2B5EF4-FFF2-40B4-BE49-F238E27FC236}">
                <a16:creationId xmlns:a16="http://schemas.microsoft.com/office/drawing/2014/main" id="{0F225CAA-0071-71BF-A154-D2BADF92AD18}"/>
              </a:ext>
            </a:extLst>
          </p:cNvPr>
          <p:cNvSpPr txBox="1"/>
          <p:nvPr/>
        </p:nvSpPr>
        <p:spPr>
          <a:xfrm>
            <a:off x="1448933" y="22919273"/>
            <a:ext cx="8827200" cy="1938992"/>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Figure 1. Centre both, figures and figure captions. The figure caption is situated below the figure. The font size is 24 points. Separate the caption text from the numbering by a period (point). Complete the caption text with a period (point). Source: </a:t>
            </a:r>
            <a:r>
              <a:rPr lang="en-US" sz="2400" dirty="0">
                <a:latin typeface="Arial" panose="020B0604020202020204" pitchFamily="34" charset="0"/>
                <a:cs typeface="Arial" panose="020B0604020202020204" pitchFamily="34" charset="0"/>
                <a:hlinkClick r:id="rId4"/>
              </a:rPr>
              <a:t>https://www.guitar-chords.org.uk/</a:t>
            </a:r>
            <a:r>
              <a:rPr lang="en-US" sz="2400" dirty="0">
                <a:latin typeface="Arial" panose="020B0604020202020204" pitchFamily="34" charset="0"/>
                <a:cs typeface="Arial" panose="020B0604020202020204" pitchFamily="34" charset="0"/>
              </a:rPr>
              <a:t>. </a:t>
            </a:r>
          </a:p>
        </p:txBody>
      </p:sp>
      <p:grpSp>
        <p:nvGrpSpPr>
          <p:cNvPr id="6" name="Gruppieren 5">
            <a:extLst>
              <a:ext uri="{FF2B5EF4-FFF2-40B4-BE49-F238E27FC236}">
                <a16:creationId xmlns:a16="http://schemas.microsoft.com/office/drawing/2014/main" id="{E2EBD7C9-F88B-73ED-347D-2DB8280D7B40}"/>
              </a:ext>
            </a:extLst>
          </p:cNvPr>
          <p:cNvGrpSpPr/>
          <p:nvPr/>
        </p:nvGrpSpPr>
        <p:grpSpPr>
          <a:xfrm>
            <a:off x="4503376" y="35982370"/>
            <a:ext cx="5772757" cy="584775"/>
            <a:chOff x="13778706" y="10477585"/>
            <a:chExt cx="5772757" cy="584775"/>
          </a:xfrm>
        </p:grpSpPr>
        <p:graphicFrame>
          <p:nvGraphicFramePr>
            <p:cNvPr id="7" name="Objekt 6">
              <a:extLst>
                <a:ext uri="{FF2B5EF4-FFF2-40B4-BE49-F238E27FC236}">
                  <a16:creationId xmlns:a16="http://schemas.microsoft.com/office/drawing/2014/main" id="{9346A13F-8041-ECA9-689D-25622F31BF5B}"/>
                </a:ext>
              </a:extLst>
            </p:cNvPr>
            <p:cNvGraphicFramePr>
              <a:graphicFrameLocks noChangeAspect="1"/>
            </p:cNvGraphicFramePr>
            <p:nvPr>
              <p:extLst>
                <p:ext uri="{D42A27DB-BD31-4B8C-83A1-F6EECF244321}">
                  <p14:modId xmlns:p14="http://schemas.microsoft.com/office/powerpoint/2010/main" val="660631768"/>
                </p:ext>
              </p:extLst>
            </p:nvPr>
          </p:nvGraphicFramePr>
          <p:xfrm>
            <a:off x="13778706" y="10528673"/>
            <a:ext cx="2717800" cy="482600"/>
          </p:xfrm>
          <a:graphic>
            <a:graphicData uri="http://schemas.openxmlformats.org/presentationml/2006/ole">
              <mc:AlternateContent xmlns:mc="http://schemas.openxmlformats.org/markup-compatibility/2006">
                <mc:Choice xmlns:v="urn:schemas-microsoft-com:vml" Requires="v">
                  <p:oleObj name="Formel" r:id="rId5" imgW="2717640" imgH="482400" progId="Equation.3">
                    <p:embed/>
                  </p:oleObj>
                </mc:Choice>
                <mc:Fallback>
                  <p:oleObj name="Formel" r:id="rId5" imgW="2717640" imgH="482400" progId="Equation.3">
                    <p:embed/>
                    <p:pic>
                      <p:nvPicPr>
                        <p:cNvPr id="7" name="Objekt 6">
                          <a:extLst>
                            <a:ext uri="{FF2B5EF4-FFF2-40B4-BE49-F238E27FC236}">
                              <a16:creationId xmlns:a16="http://schemas.microsoft.com/office/drawing/2014/main" id="{9346A13F-8041-ECA9-689D-25622F31BF5B}"/>
                            </a:ext>
                          </a:extLst>
                        </p:cNvPr>
                        <p:cNvPicPr/>
                        <p:nvPr/>
                      </p:nvPicPr>
                      <p:blipFill>
                        <a:blip r:embed="rId6"/>
                        <a:stretch>
                          <a:fillRect/>
                        </a:stretch>
                      </p:blipFill>
                      <p:spPr>
                        <a:xfrm>
                          <a:off x="13778706" y="10528673"/>
                          <a:ext cx="2717800" cy="482600"/>
                        </a:xfrm>
                        <a:prstGeom prst="rect">
                          <a:avLst/>
                        </a:prstGeom>
                      </p:spPr>
                    </p:pic>
                  </p:oleObj>
                </mc:Fallback>
              </mc:AlternateContent>
            </a:graphicData>
          </a:graphic>
        </p:graphicFrame>
        <p:sp>
          <p:nvSpPr>
            <p:cNvPr id="8" name="Textfeld 7">
              <a:extLst>
                <a:ext uri="{FF2B5EF4-FFF2-40B4-BE49-F238E27FC236}">
                  <a16:creationId xmlns:a16="http://schemas.microsoft.com/office/drawing/2014/main" id="{D8C0E133-7C57-33FF-575B-DC689965D99B}"/>
                </a:ext>
              </a:extLst>
            </p:cNvPr>
            <p:cNvSpPr txBox="1"/>
            <p:nvPr/>
          </p:nvSpPr>
          <p:spPr>
            <a:xfrm>
              <a:off x="18759375" y="10477585"/>
              <a:ext cx="792088" cy="584775"/>
            </a:xfrm>
            <a:prstGeom prst="rect">
              <a:avLst/>
            </a:prstGeom>
            <a:noFill/>
          </p:spPr>
          <p:txBody>
            <a:bodyPr wrap="square" rtlCol="0" anchor="ctr" anchorCtr="0">
              <a:spAutoFit/>
            </a:bodyPr>
            <a:lstStyle/>
            <a:p>
              <a:pPr algn="ctr"/>
              <a:r>
                <a:rPr lang="en-US" sz="3200">
                  <a:latin typeface="Arial" panose="020B0604020202020204" pitchFamily="34" charset="0"/>
                  <a:cs typeface="Arial" panose="020B0604020202020204" pitchFamily="34" charset="0"/>
                </a:rPr>
                <a:t>(1)</a:t>
              </a:r>
            </a:p>
          </p:txBody>
        </p:sp>
      </p:grpSp>
      <p:sp>
        <p:nvSpPr>
          <p:cNvPr id="9" name="Textfeld 4">
            <a:extLst>
              <a:ext uri="{FF2B5EF4-FFF2-40B4-BE49-F238E27FC236}">
                <a16:creationId xmlns:a16="http://schemas.microsoft.com/office/drawing/2014/main" id="{4424A8A0-F8EA-7D82-589B-BB7979F1C08F}"/>
              </a:ext>
            </a:extLst>
          </p:cNvPr>
          <p:cNvSpPr txBox="1"/>
          <p:nvPr/>
        </p:nvSpPr>
        <p:spPr>
          <a:xfrm>
            <a:off x="1448933" y="28233593"/>
            <a:ext cx="8827200" cy="1569660"/>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Table 1. Centre the table. Table captions must be left aligned. Place table captions above the table. The font size is 24 points. Separate the caption text from the numbering by a period (point). Complete the caption text with a period (point).</a:t>
            </a:r>
          </a:p>
        </p:txBody>
      </p:sp>
      <p:graphicFrame>
        <p:nvGraphicFramePr>
          <p:cNvPr id="10" name="Tabelle 3">
            <a:extLst>
              <a:ext uri="{FF2B5EF4-FFF2-40B4-BE49-F238E27FC236}">
                <a16:creationId xmlns:a16="http://schemas.microsoft.com/office/drawing/2014/main" id="{39417317-12D2-7FE3-E8C5-6E05BC3424F2}"/>
              </a:ext>
            </a:extLst>
          </p:cNvPr>
          <p:cNvGraphicFramePr>
            <a:graphicFrameLocks noGrp="1"/>
          </p:cNvGraphicFramePr>
          <p:nvPr>
            <p:extLst>
              <p:ext uri="{D42A27DB-BD31-4B8C-83A1-F6EECF244321}">
                <p14:modId xmlns:p14="http://schemas.microsoft.com/office/powerpoint/2010/main" val="3906195397"/>
              </p:ext>
            </p:extLst>
          </p:nvPr>
        </p:nvGraphicFramePr>
        <p:xfrm>
          <a:off x="1439625" y="30326541"/>
          <a:ext cx="8836508" cy="3200400"/>
        </p:xfrm>
        <a:graphic>
          <a:graphicData uri="http://schemas.openxmlformats.org/drawingml/2006/table">
            <a:tbl>
              <a:tblPr firstRow="1" bandRow="1">
                <a:tableStyleId>{2D5ABB26-0587-4C30-8999-92F81FD0307C}</a:tableStyleId>
              </a:tblPr>
              <a:tblGrid>
                <a:gridCol w="2032685">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4931615">
                  <a:extLst>
                    <a:ext uri="{9D8B030D-6E8A-4147-A177-3AD203B41FA5}">
                      <a16:colId xmlns:a16="http://schemas.microsoft.com/office/drawing/2014/main" val="20002"/>
                    </a:ext>
                  </a:extLst>
                </a:gridCol>
              </a:tblGrid>
              <a:tr h="0">
                <a:tc>
                  <a:txBody>
                    <a:bodyPr/>
                    <a:lstStyle/>
                    <a:p>
                      <a:r>
                        <a:rPr lang="en-US" sz="2400" dirty="0">
                          <a:latin typeface="Arial" panose="020B0604020202020204" pitchFamily="34" charset="0"/>
                          <a:cs typeface="Arial" panose="020B0604020202020204" pitchFamily="34" charset="0"/>
                        </a:rPr>
                        <a:t>Artist</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a:latin typeface="Arial" panose="020B0604020202020204" pitchFamily="34" charset="0"/>
                          <a:cs typeface="Arial" panose="020B0604020202020204" pitchFamily="34" charset="0"/>
                        </a:rPr>
                        <a:t>Birth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a:latin typeface="Arial" panose="020B0604020202020204" pitchFamily="34" charset="0"/>
                          <a:cs typeface="Arial" panose="020B0604020202020204" pitchFamily="34" charset="0"/>
                        </a:rPr>
                        <a:t>Best Songs</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r>
                        <a:rPr lang="en-US" sz="2400" dirty="0">
                          <a:latin typeface="Arial" panose="020B0604020202020204" pitchFamily="34" charset="0"/>
                          <a:cs typeface="Arial" panose="020B0604020202020204" pitchFamily="34" charset="0"/>
                        </a:rPr>
                        <a:t>Jimmy Page</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en-US" sz="2400" dirty="0">
                          <a:latin typeface="Arial" panose="020B0604020202020204" pitchFamily="34" charset="0"/>
                          <a:cs typeface="Arial" panose="020B0604020202020204" pitchFamily="34" charset="0"/>
                        </a:rPr>
                        <a:t>1944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en-US" sz="2400" dirty="0">
                          <a:latin typeface="Arial" panose="020B0604020202020204" pitchFamily="34" charset="0"/>
                          <a:cs typeface="Arial" panose="020B0604020202020204" pitchFamily="34" charset="0"/>
                        </a:rPr>
                        <a:t>Stairway to Heaven</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70840">
                <a:tc>
                  <a:txBody>
                    <a:bodyPr/>
                    <a:lstStyle/>
                    <a:p>
                      <a:endParaRPr lang="en-US" sz="2400" dirty="0">
                        <a:latin typeface="Arial" panose="020B0604020202020204" pitchFamily="34" charset="0"/>
                        <a:cs typeface="Arial" panose="020B060402020202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US" sz="2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400" dirty="0">
                          <a:latin typeface="Arial" panose="020B0604020202020204" pitchFamily="34" charset="0"/>
                          <a:cs typeface="Arial" panose="020B0604020202020204" pitchFamily="34" charset="0"/>
                        </a:rPr>
                        <a:t>Whole Lotta Love</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extLst>
                  <a:ext uri="{0D108BD9-81ED-4DB2-BD59-A6C34878D82A}">
                    <a16:rowId xmlns:a16="http://schemas.microsoft.com/office/drawing/2014/main" val="10002"/>
                  </a:ext>
                </a:extLst>
              </a:tr>
              <a:tr h="370840">
                <a:tc>
                  <a:txBody>
                    <a:bodyPr/>
                    <a:lstStyle/>
                    <a:p>
                      <a:r>
                        <a:rPr lang="en-US" sz="2400" dirty="0">
                          <a:latin typeface="Arial" panose="020B0604020202020204" pitchFamily="34" charset="0"/>
                          <a:cs typeface="Arial" panose="020B0604020202020204" pitchFamily="34" charset="0"/>
                        </a:rPr>
                        <a:t>John </a:t>
                      </a:r>
                      <a:r>
                        <a:rPr lang="en-US" sz="2400" dirty="0" err="1">
                          <a:latin typeface="Arial" panose="020B0604020202020204" pitchFamily="34" charset="0"/>
                          <a:cs typeface="Arial" panose="020B0604020202020204" pitchFamily="34" charset="0"/>
                        </a:rPr>
                        <a:t>Fogerty</a:t>
                      </a:r>
                      <a:endParaRPr lang="en-US" sz="2400" dirty="0">
                        <a:latin typeface="Arial" panose="020B0604020202020204" pitchFamily="34" charset="0"/>
                        <a:cs typeface="Arial" panose="020B0604020202020204" pitchFamily="34" charset="0"/>
                      </a:endParaRPr>
                    </a:p>
                  </a:txBody>
                  <a:tcPr>
                    <a:lnR w="12700" cap="flat" cmpd="sng" algn="ctr">
                      <a:solidFill>
                        <a:schemeClr val="tx1"/>
                      </a:solidFill>
                      <a:prstDash val="solid"/>
                      <a:round/>
                      <a:headEnd type="none" w="med" len="med"/>
                      <a:tailEnd type="none" w="med" len="med"/>
                    </a:lnR>
                  </a:tcPr>
                </a:tc>
                <a:tc>
                  <a:txBody>
                    <a:bodyPr/>
                    <a:lstStyle/>
                    <a:p>
                      <a:r>
                        <a:rPr lang="en-US" sz="2400" dirty="0">
                          <a:latin typeface="Arial" panose="020B0604020202020204" pitchFamily="34" charset="0"/>
                          <a:cs typeface="Arial" panose="020B0604020202020204" pitchFamily="34" charset="0"/>
                        </a:rPr>
                        <a:t>1945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400" dirty="0">
                          <a:latin typeface="Arial" panose="020B0604020202020204" pitchFamily="34" charset="0"/>
                          <a:cs typeface="Arial" panose="020B0604020202020204" pitchFamily="34" charset="0"/>
                        </a:rPr>
                        <a:t>Fortunate Son</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extLst>
                  <a:ext uri="{0D108BD9-81ED-4DB2-BD59-A6C34878D82A}">
                    <a16:rowId xmlns:a16="http://schemas.microsoft.com/office/drawing/2014/main" val="10003"/>
                  </a:ext>
                </a:extLst>
              </a:tr>
              <a:tr h="370840">
                <a:tc>
                  <a:txBody>
                    <a:bodyPr/>
                    <a:lstStyle/>
                    <a:p>
                      <a:endParaRPr lang="en-US" sz="2400" dirty="0">
                        <a:latin typeface="Arial" panose="020B0604020202020204" pitchFamily="34" charset="0"/>
                        <a:cs typeface="Arial" panose="020B060402020202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US" sz="2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400" dirty="0">
                          <a:latin typeface="Arial" panose="020B0604020202020204" pitchFamily="34" charset="0"/>
                          <a:cs typeface="Arial" panose="020B0604020202020204" pitchFamily="34" charset="0"/>
                        </a:rPr>
                        <a:t>Proud Mary</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extLst>
                  <a:ext uri="{0D108BD9-81ED-4DB2-BD59-A6C34878D82A}">
                    <a16:rowId xmlns:a16="http://schemas.microsoft.com/office/drawing/2014/main" val="10004"/>
                  </a:ext>
                </a:extLst>
              </a:tr>
              <a:tr h="370840">
                <a:tc>
                  <a:txBody>
                    <a:bodyPr/>
                    <a:lstStyle/>
                    <a:p>
                      <a:r>
                        <a:rPr lang="en-US" sz="2400" dirty="0">
                          <a:latin typeface="Arial" panose="020B0604020202020204" pitchFamily="34" charset="0"/>
                          <a:cs typeface="Arial" panose="020B0604020202020204" pitchFamily="34" charset="0"/>
                        </a:rPr>
                        <a:t>Van Halen</a:t>
                      </a:r>
                    </a:p>
                  </a:txBody>
                  <a:tcPr>
                    <a:lnR w="12700" cap="flat" cmpd="sng" algn="ctr">
                      <a:solidFill>
                        <a:schemeClr val="tx1"/>
                      </a:solidFill>
                      <a:prstDash val="solid"/>
                      <a:round/>
                      <a:headEnd type="none" w="med" len="med"/>
                      <a:tailEnd type="none" w="med" len="med"/>
                    </a:lnR>
                  </a:tcPr>
                </a:tc>
                <a:tc>
                  <a:txBody>
                    <a:bodyPr/>
                    <a:lstStyle/>
                    <a:p>
                      <a:r>
                        <a:rPr lang="en-US" sz="2400" dirty="0">
                          <a:latin typeface="Arial" panose="020B0604020202020204" pitchFamily="34" charset="0"/>
                          <a:cs typeface="Arial" panose="020B0604020202020204" pitchFamily="34" charset="0"/>
                        </a:rPr>
                        <a:t>1955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400" dirty="0">
                          <a:latin typeface="Arial" panose="020B0604020202020204" pitchFamily="34" charset="0"/>
                          <a:cs typeface="Arial" panose="020B0604020202020204" pitchFamily="34" charset="0"/>
                        </a:rPr>
                        <a:t>Jump</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extLst>
                  <a:ext uri="{0D108BD9-81ED-4DB2-BD59-A6C34878D82A}">
                    <a16:rowId xmlns:a16="http://schemas.microsoft.com/office/drawing/2014/main" val="10005"/>
                  </a:ext>
                </a:extLst>
              </a:tr>
              <a:tr h="370840">
                <a:tc>
                  <a:txBody>
                    <a:bodyPr/>
                    <a:lstStyle/>
                    <a:p>
                      <a:endParaRPr lang="en-US" sz="2400" dirty="0">
                        <a:latin typeface="Arial" panose="020B0604020202020204" pitchFamily="34" charset="0"/>
                        <a:cs typeface="Arial" panose="020B0604020202020204" pitchFamily="34" charset="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sz="2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en-US" sz="2400" dirty="0">
                          <a:latin typeface="Arial" panose="020B0604020202020204" pitchFamily="34" charset="0"/>
                          <a:cs typeface="Arial" panose="020B0604020202020204" pitchFamily="34" charset="0"/>
                        </a:rPr>
                        <a:t>Panama</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16" name="Picture 2" descr="Imagen 4">
            <a:extLst>
              <a:ext uri="{FF2B5EF4-FFF2-40B4-BE49-F238E27FC236}">
                <a16:creationId xmlns:a16="http://schemas.microsoft.com/office/drawing/2014/main" id="{065476A0-49A6-D2D4-0180-5B3F355E40E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35741" y="21977945"/>
            <a:ext cx="8820000" cy="8009997"/>
          </a:xfrm>
          <a:prstGeom prst="rect">
            <a:avLst/>
          </a:prstGeom>
          <a:noFill/>
          <a:extLst>
            <a:ext uri="{909E8E84-426E-40DD-AFC4-6F175D3DCCD1}">
              <a14:hiddenFill xmlns:a14="http://schemas.microsoft.com/office/drawing/2010/main">
                <a:solidFill>
                  <a:srgbClr val="FFFFFF"/>
                </a:solidFill>
              </a14:hiddenFill>
            </a:ext>
          </a:extLst>
        </p:spPr>
      </p:pic>
      <p:sp>
        <p:nvSpPr>
          <p:cNvPr id="17" name="Textfeld 2">
            <a:extLst>
              <a:ext uri="{FF2B5EF4-FFF2-40B4-BE49-F238E27FC236}">
                <a16:creationId xmlns:a16="http://schemas.microsoft.com/office/drawing/2014/main" id="{2C1D1288-B39A-F151-EA40-6FE3E5D63EED}"/>
              </a:ext>
            </a:extLst>
          </p:cNvPr>
          <p:cNvSpPr txBox="1"/>
          <p:nvPr/>
        </p:nvSpPr>
        <p:spPr>
          <a:xfrm>
            <a:off x="10727606" y="29391768"/>
            <a:ext cx="8827200" cy="830997"/>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Figure 2. Another example of a figure. Source: </a:t>
            </a:r>
            <a:r>
              <a:rPr lang="en-US" sz="2400" dirty="0">
                <a:latin typeface="Arial" panose="020B0604020202020204" pitchFamily="34" charset="0"/>
                <a:cs typeface="Arial" panose="020B0604020202020204" pitchFamily="34" charset="0"/>
                <a:hlinkClick r:id="rId8"/>
              </a:rPr>
              <a:t>https://eurock2024.com/workshops </a:t>
            </a:r>
            <a:r>
              <a:rPr lang="en-US" sz="2400" dirty="0">
                <a:latin typeface="Arial" panose="020B0604020202020204" pitchFamily="34" charset="0"/>
                <a:cs typeface="Arial" panose="020B0604020202020204" pitchFamily="34" charset="0"/>
              </a:rPr>
              <a:t>.</a:t>
            </a:r>
          </a:p>
        </p:txBody>
      </p:sp>
      <p:pic>
        <p:nvPicPr>
          <p:cNvPr id="18" name="Picture 2" descr="Imagen 1">
            <a:extLst>
              <a:ext uri="{FF2B5EF4-FFF2-40B4-BE49-F238E27FC236}">
                <a16:creationId xmlns:a16="http://schemas.microsoft.com/office/drawing/2014/main" id="{C03941C7-2CDA-6B3A-F05B-FA80FD1BBDD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08150" y="7926255"/>
            <a:ext cx="8820000" cy="8219904"/>
          </a:xfrm>
          <a:prstGeom prst="rect">
            <a:avLst/>
          </a:prstGeom>
          <a:noFill/>
          <a:extLst>
            <a:ext uri="{909E8E84-426E-40DD-AFC4-6F175D3DCCD1}">
              <a14:hiddenFill xmlns:a14="http://schemas.microsoft.com/office/drawing/2010/main">
                <a:solidFill>
                  <a:srgbClr val="FFFFFF"/>
                </a:solidFill>
              </a14:hiddenFill>
            </a:ext>
          </a:extLst>
        </p:spPr>
      </p:pic>
      <p:sp>
        <p:nvSpPr>
          <p:cNvPr id="19" name="Textfeld 2">
            <a:extLst>
              <a:ext uri="{FF2B5EF4-FFF2-40B4-BE49-F238E27FC236}">
                <a16:creationId xmlns:a16="http://schemas.microsoft.com/office/drawing/2014/main" id="{8C558AE6-E0F9-9E25-9787-FE743C4E2D4A}"/>
              </a:ext>
            </a:extLst>
          </p:cNvPr>
          <p:cNvSpPr txBox="1"/>
          <p:nvPr/>
        </p:nvSpPr>
        <p:spPr>
          <a:xfrm>
            <a:off x="20043892" y="16449234"/>
            <a:ext cx="8018888" cy="830997"/>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Figure 3. Another example of a figure. Source: </a:t>
            </a:r>
            <a:r>
              <a:rPr lang="en-US" sz="2400" dirty="0">
                <a:latin typeface="Arial" panose="020B0604020202020204" pitchFamily="34" charset="0"/>
                <a:cs typeface="Arial" panose="020B0604020202020204" pitchFamily="34" charset="0"/>
                <a:hlinkClick r:id="rId8"/>
              </a:rPr>
              <a:t>https://eurock2024.com/workshops </a:t>
            </a:r>
            <a:r>
              <a:rPr lang="en-US"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4827256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TotalTime>
  <Words>1128</Words>
  <Application>Microsoft Office PowerPoint</Application>
  <PresentationFormat>Personalizado</PresentationFormat>
  <Paragraphs>108</Paragraphs>
  <Slides>1</Slides>
  <Notes>0</Notes>
  <HiddenSlides>0</HiddenSlides>
  <MMClips>0</MMClips>
  <ScaleCrop>false</ScaleCrop>
  <HeadingPairs>
    <vt:vector size="8" baseType="variant">
      <vt:variant>
        <vt:lpstr>Fuentes usadas</vt:lpstr>
      </vt:variant>
      <vt:variant>
        <vt:i4>1</vt:i4>
      </vt:variant>
      <vt:variant>
        <vt:lpstr>Tema</vt:lpstr>
      </vt:variant>
      <vt:variant>
        <vt:i4>1</vt:i4>
      </vt:variant>
      <vt:variant>
        <vt:lpstr>Servidores OLE incrustados</vt:lpstr>
      </vt:variant>
      <vt:variant>
        <vt:i4>1</vt:i4>
      </vt:variant>
      <vt:variant>
        <vt:lpstr>Títulos de diapositiva</vt:lpstr>
      </vt:variant>
      <vt:variant>
        <vt:i4>1</vt:i4>
      </vt:variant>
    </vt:vector>
  </HeadingPairs>
  <TitlesOfParts>
    <vt:vector size="4" baseType="lpstr">
      <vt:lpstr>Arial</vt:lpstr>
      <vt:lpstr>Office Theme</vt:lpstr>
      <vt:lpstr>Formel</vt:lpstr>
      <vt:lpstr>Title of the paper (Arial 48 point size, left aligned, black)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Eurock 2024_Template_Poster</dc:title>
  <dc:creator>ariquelme@mscloud.ua.es</dc:creator>
  <cp:lastModifiedBy>ADRIAN JOSE RIQUELME GUILL</cp:lastModifiedBy>
  <cp:revision>26</cp:revision>
  <dcterms:created xsi:type="dcterms:W3CDTF">2015-03-19T10:51:55Z</dcterms:created>
  <dcterms:modified xsi:type="dcterms:W3CDTF">2024-04-24T16:33:08Z</dcterms:modified>
</cp:coreProperties>
</file>